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4"/>
  </p:notesMasterIdLst>
  <p:sldIdLst>
    <p:sldId id="256" r:id="rId2"/>
    <p:sldId id="257" r:id="rId3"/>
    <p:sldId id="258" r:id="rId4"/>
    <p:sldId id="259" r:id="rId5"/>
    <p:sldId id="260" r:id="rId6"/>
    <p:sldId id="262" r:id="rId7"/>
    <p:sldId id="265" r:id="rId8"/>
    <p:sldId id="264" r:id="rId9"/>
    <p:sldId id="267" r:id="rId10"/>
    <p:sldId id="282" r:id="rId11"/>
    <p:sldId id="283" r:id="rId12"/>
    <p:sldId id="268" r:id="rId13"/>
    <p:sldId id="269" r:id="rId14"/>
    <p:sldId id="277" r:id="rId15"/>
    <p:sldId id="278" r:id="rId16"/>
    <p:sldId id="280" r:id="rId17"/>
    <p:sldId id="319" r:id="rId18"/>
    <p:sldId id="281" r:id="rId19"/>
    <p:sldId id="288" r:id="rId20"/>
    <p:sldId id="289" r:id="rId21"/>
    <p:sldId id="290" r:id="rId22"/>
    <p:sldId id="291" r:id="rId23"/>
    <p:sldId id="316" r:id="rId24"/>
    <p:sldId id="292" r:id="rId25"/>
    <p:sldId id="293" r:id="rId26"/>
    <p:sldId id="294" r:id="rId27"/>
    <p:sldId id="295" r:id="rId28"/>
    <p:sldId id="296" r:id="rId29"/>
    <p:sldId id="297" r:id="rId30"/>
    <p:sldId id="298" r:id="rId31"/>
    <p:sldId id="301" r:id="rId32"/>
    <p:sldId id="302" r:id="rId33"/>
    <p:sldId id="303" r:id="rId34"/>
    <p:sldId id="304" r:id="rId35"/>
    <p:sldId id="317" r:id="rId36"/>
    <p:sldId id="309" r:id="rId37"/>
    <p:sldId id="310" r:id="rId38"/>
    <p:sldId id="311" r:id="rId39"/>
    <p:sldId id="312" r:id="rId40"/>
    <p:sldId id="313" r:id="rId41"/>
    <p:sldId id="314" r:id="rId42"/>
    <p:sldId id="318" r:id="rId4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296D5-B1FA-43C4-BF5B-BEEF98A4F17A}" type="doc">
      <dgm:prSet loTypeId="urn:microsoft.com/office/officeart/2005/8/layout/lProcess3" loCatId="process" qsTypeId="urn:microsoft.com/office/officeart/2005/8/quickstyle/simple1#1" qsCatId="simple" csTypeId="urn:microsoft.com/office/officeart/2005/8/colors/accent1_2#1" csCatId="accent1" phldr="1"/>
      <dgm:spPr/>
      <dgm:t>
        <a:bodyPr/>
        <a:lstStyle/>
        <a:p>
          <a:endParaRPr lang="tr-TR"/>
        </a:p>
      </dgm:t>
    </dgm:pt>
    <dgm:pt modelId="{A2E6BA08-DA88-4A07-A180-8E74D05A3F8A}">
      <dgm:prSet/>
      <dgm:spPr/>
      <dgm:t>
        <a:bodyPr/>
        <a:lstStyle/>
        <a:p>
          <a:pPr rtl="0"/>
          <a:r>
            <a:rPr kumimoji="1" lang="tr-TR" dirty="0" smtClean="0"/>
            <a:t>Hoşlandığımızı</a:t>
          </a:r>
          <a:endParaRPr lang="tr-TR" dirty="0"/>
        </a:p>
      </dgm:t>
    </dgm:pt>
    <dgm:pt modelId="{C096EC55-2E4B-4F18-B38B-BECC903BA630}" type="parTrans" cxnId="{E0E15D3D-8086-4A7D-B636-84C08DBBC25C}">
      <dgm:prSet/>
      <dgm:spPr/>
      <dgm:t>
        <a:bodyPr/>
        <a:lstStyle/>
        <a:p>
          <a:endParaRPr lang="tr-TR"/>
        </a:p>
      </dgm:t>
    </dgm:pt>
    <dgm:pt modelId="{B4EEF22C-0757-468A-ADD8-5055509E5002}" type="sibTrans" cxnId="{E0E15D3D-8086-4A7D-B636-84C08DBBC25C}">
      <dgm:prSet/>
      <dgm:spPr/>
      <dgm:t>
        <a:bodyPr/>
        <a:lstStyle/>
        <a:p>
          <a:endParaRPr lang="tr-TR"/>
        </a:p>
      </dgm:t>
    </dgm:pt>
    <dgm:pt modelId="{EA2BD9DD-EF4F-4537-835B-10538EB49F3D}">
      <dgm:prSet/>
      <dgm:spPr/>
      <dgm:t>
        <a:bodyPr/>
        <a:lstStyle/>
        <a:p>
          <a:pPr rtl="0"/>
          <a:r>
            <a:rPr kumimoji="1" lang="tr-TR" dirty="0" smtClean="0"/>
            <a:t>Çabuk bitecek olanı</a:t>
          </a:r>
          <a:endParaRPr lang="tr-TR" dirty="0"/>
        </a:p>
      </dgm:t>
    </dgm:pt>
    <dgm:pt modelId="{C2BEEA0D-5067-4BFB-AD13-C66964AC3BA2}" type="parTrans" cxnId="{0E5E3BDE-C323-456A-92D5-10FE8A66E20A}">
      <dgm:prSet/>
      <dgm:spPr/>
      <dgm:t>
        <a:bodyPr/>
        <a:lstStyle/>
        <a:p>
          <a:endParaRPr lang="tr-TR"/>
        </a:p>
      </dgm:t>
    </dgm:pt>
    <dgm:pt modelId="{6F236C1B-D495-4A1E-8C8B-5D4869EE1086}" type="sibTrans" cxnId="{0E5E3BDE-C323-456A-92D5-10FE8A66E20A}">
      <dgm:prSet/>
      <dgm:spPr/>
      <dgm:t>
        <a:bodyPr/>
        <a:lstStyle/>
        <a:p>
          <a:endParaRPr lang="tr-TR"/>
        </a:p>
      </dgm:t>
    </dgm:pt>
    <dgm:pt modelId="{87D2968E-9C30-4D45-8D81-AC2CD9FBBE1F}">
      <dgm:prSet/>
      <dgm:spPr/>
      <dgm:t>
        <a:bodyPr/>
        <a:lstStyle/>
        <a:p>
          <a:pPr rtl="0"/>
          <a:r>
            <a:rPr kumimoji="1" lang="tr-TR" dirty="0" smtClean="0"/>
            <a:t>Kolay olanı</a:t>
          </a:r>
          <a:endParaRPr kumimoji="1" lang="tr-TR" dirty="0"/>
        </a:p>
      </dgm:t>
    </dgm:pt>
    <dgm:pt modelId="{5A6D208F-24CF-4188-920C-50051CCFB695}" type="parTrans" cxnId="{FA123338-C97C-4897-AD86-7384F8039372}">
      <dgm:prSet/>
      <dgm:spPr/>
      <dgm:t>
        <a:bodyPr/>
        <a:lstStyle/>
        <a:p>
          <a:endParaRPr lang="tr-TR"/>
        </a:p>
      </dgm:t>
    </dgm:pt>
    <dgm:pt modelId="{876A5F10-B3D8-42F2-9C66-692892004548}" type="sibTrans" cxnId="{FA123338-C97C-4897-AD86-7384F8039372}">
      <dgm:prSet/>
      <dgm:spPr/>
      <dgm:t>
        <a:bodyPr/>
        <a:lstStyle/>
        <a:p>
          <a:endParaRPr lang="tr-TR"/>
        </a:p>
      </dgm:t>
    </dgm:pt>
    <dgm:pt modelId="{2CF916D5-004E-46B6-879A-D92D97644395}">
      <dgm:prSet/>
      <dgm:spPr/>
      <dgm:t>
        <a:bodyPr/>
        <a:lstStyle/>
        <a:p>
          <a:pPr rtl="0"/>
          <a:r>
            <a:rPr kumimoji="1" lang="tr-TR" dirty="0" smtClean="0"/>
            <a:t>Bildiğimizi</a:t>
          </a:r>
          <a:endParaRPr lang="tr-TR" dirty="0"/>
        </a:p>
      </dgm:t>
    </dgm:pt>
    <dgm:pt modelId="{8EB17B22-622A-4FD8-AA19-740CD3886AFC}" type="parTrans" cxnId="{D319C0BA-4C23-4515-9C76-2E024B3B7FF1}">
      <dgm:prSet/>
      <dgm:spPr/>
      <dgm:t>
        <a:bodyPr/>
        <a:lstStyle/>
        <a:p>
          <a:endParaRPr lang="tr-TR"/>
        </a:p>
      </dgm:t>
    </dgm:pt>
    <dgm:pt modelId="{D17D7F5B-553A-4E92-9318-1B39D4A9CB67}" type="sibTrans" cxnId="{D319C0BA-4C23-4515-9C76-2E024B3B7FF1}">
      <dgm:prSet/>
      <dgm:spPr/>
      <dgm:t>
        <a:bodyPr/>
        <a:lstStyle/>
        <a:p>
          <a:endParaRPr lang="tr-TR"/>
        </a:p>
      </dgm:t>
    </dgm:pt>
    <dgm:pt modelId="{DDAA1FA8-B5DF-4EC7-BE50-C248F470B77F}">
      <dgm:prSet/>
      <dgm:spPr/>
      <dgm:t>
        <a:bodyPr/>
        <a:lstStyle/>
        <a:p>
          <a:pPr rtl="0"/>
          <a:r>
            <a:rPr kumimoji="1" lang="tr-TR" dirty="0" smtClean="0"/>
            <a:t>Acele yapılanı</a:t>
          </a:r>
          <a:endParaRPr lang="tr-TR" dirty="0"/>
        </a:p>
      </dgm:t>
    </dgm:pt>
    <dgm:pt modelId="{B6963A74-56C7-4C3A-BFE7-C648620F7357}" type="parTrans" cxnId="{7B8982B6-957C-4009-B932-77B131621B79}">
      <dgm:prSet/>
      <dgm:spPr/>
      <dgm:t>
        <a:bodyPr/>
        <a:lstStyle/>
        <a:p>
          <a:endParaRPr lang="tr-TR"/>
        </a:p>
      </dgm:t>
    </dgm:pt>
    <dgm:pt modelId="{3FD11054-ED47-4D06-A950-2612D37423E9}" type="sibTrans" cxnId="{7B8982B6-957C-4009-B932-77B131621B79}">
      <dgm:prSet/>
      <dgm:spPr/>
      <dgm:t>
        <a:bodyPr/>
        <a:lstStyle/>
        <a:p>
          <a:endParaRPr lang="tr-TR"/>
        </a:p>
      </dgm:t>
    </dgm:pt>
    <dgm:pt modelId="{C585E2A8-6966-4431-80FE-93C7394B1E8E}">
      <dgm:prSet/>
      <dgm:spPr/>
      <dgm:t>
        <a:bodyPr/>
        <a:lstStyle/>
        <a:p>
          <a:pPr rtl="0"/>
          <a:r>
            <a:rPr kumimoji="1" lang="tr-TR" dirty="0" smtClean="0"/>
            <a:t>Başkalarının isteğini</a:t>
          </a:r>
          <a:endParaRPr kumimoji="1" lang="en-US" dirty="0"/>
        </a:p>
      </dgm:t>
    </dgm:pt>
    <dgm:pt modelId="{D3CC38F9-C00D-4444-A3C1-646C12ACF05C}" type="parTrans" cxnId="{3C1EED1C-16D3-4DF5-A39E-728064FD27AF}">
      <dgm:prSet/>
      <dgm:spPr/>
      <dgm:t>
        <a:bodyPr/>
        <a:lstStyle/>
        <a:p>
          <a:endParaRPr lang="tr-TR"/>
        </a:p>
      </dgm:t>
    </dgm:pt>
    <dgm:pt modelId="{00871850-9922-4747-ACD4-99FD82A1736B}" type="sibTrans" cxnId="{3C1EED1C-16D3-4DF5-A39E-728064FD27AF}">
      <dgm:prSet/>
      <dgm:spPr/>
      <dgm:t>
        <a:bodyPr/>
        <a:lstStyle/>
        <a:p>
          <a:endParaRPr lang="tr-TR"/>
        </a:p>
      </dgm:t>
    </dgm:pt>
    <dgm:pt modelId="{24AF82CC-2C67-4C88-80D7-7A5D5322ABBE}" type="pres">
      <dgm:prSet presAssocID="{A28296D5-B1FA-43C4-BF5B-BEEF98A4F17A}" presName="Name0" presStyleCnt="0">
        <dgm:presLayoutVars>
          <dgm:chPref val="3"/>
          <dgm:dir/>
          <dgm:animLvl val="lvl"/>
          <dgm:resizeHandles/>
        </dgm:presLayoutVars>
      </dgm:prSet>
      <dgm:spPr/>
      <dgm:t>
        <a:bodyPr/>
        <a:lstStyle/>
        <a:p>
          <a:endParaRPr lang="tr-TR"/>
        </a:p>
      </dgm:t>
    </dgm:pt>
    <dgm:pt modelId="{6748092A-CC4E-42CE-B75D-A5C1987F1278}" type="pres">
      <dgm:prSet presAssocID="{A2E6BA08-DA88-4A07-A180-8E74D05A3F8A}" presName="horFlow" presStyleCnt="0"/>
      <dgm:spPr/>
    </dgm:pt>
    <dgm:pt modelId="{61B6ED4C-8392-4C31-8FE4-804DEA41BCA0}" type="pres">
      <dgm:prSet presAssocID="{A2E6BA08-DA88-4A07-A180-8E74D05A3F8A}" presName="bigChev" presStyleLbl="node1" presStyleIdx="0" presStyleCnt="6" custScaleX="204962" custScaleY="112462"/>
      <dgm:spPr/>
      <dgm:t>
        <a:bodyPr/>
        <a:lstStyle/>
        <a:p>
          <a:endParaRPr lang="tr-TR"/>
        </a:p>
      </dgm:t>
    </dgm:pt>
    <dgm:pt modelId="{349A6307-028D-4FE9-8ACD-A07BAB8DA818}" type="pres">
      <dgm:prSet presAssocID="{A2E6BA08-DA88-4A07-A180-8E74D05A3F8A}" presName="vSp" presStyleCnt="0"/>
      <dgm:spPr/>
    </dgm:pt>
    <dgm:pt modelId="{AA5F6E09-6434-4887-9605-8E17F26F9742}" type="pres">
      <dgm:prSet presAssocID="{EA2BD9DD-EF4F-4537-835B-10538EB49F3D}" presName="horFlow" presStyleCnt="0"/>
      <dgm:spPr/>
    </dgm:pt>
    <dgm:pt modelId="{ECC8EF95-EF16-4905-9972-02AAD6A2FE86}" type="pres">
      <dgm:prSet presAssocID="{EA2BD9DD-EF4F-4537-835B-10538EB49F3D}" presName="bigChev" presStyleLbl="node1" presStyleIdx="1" presStyleCnt="6" custScaleX="199805"/>
      <dgm:spPr/>
      <dgm:t>
        <a:bodyPr/>
        <a:lstStyle/>
        <a:p>
          <a:endParaRPr lang="tr-TR"/>
        </a:p>
      </dgm:t>
    </dgm:pt>
    <dgm:pt modelId="{81A11A8B-36E9-4D16-87F9-12EF048C26DC}" type="pres">
      <dgm:prSet presAssocID="{EA2BD9DD-EF4F-4537-835B-10538EB49F3D}" presName="vSp" presStyleCnt="0"/>
      <dgm:spPr/>
    </dgm:pt>
    <dgm:pt modelId="{6AAF5FDA-97EA-484E-9AAE-C9F5BDB15936}" type="pres">
      <dgm:prSet presAssocID="{87D2968E-9C30-4D45-8D81-AC2CD9FBBE1F}" presName="horFlow" presStyleCnt="0"/>
      <dgm:spPr/>
    </dgm:pt>
    <dgm:pt modelId="{64E4A4C8-C430-40DE-B885-FD5DB4937526}" type="pres">
      <dgm:prSet presAssocID="{87D2968E-9C30-4D45-8D81-AC2CD9FBBE1F}" presName="bigChev" presStyleLbl="node1" presStyleIdx="2" presStyleCnt="6" custScaleX="199805"/>
      <dgm:spPr/>
      <dgm:t>
        <a:bodyPr/>
        <a:lstStyle/>
        <a:p>
          <a:endParaRPr lang="tr-TR"/>
        </a:p>
      </dgm:t>
    </dgm:pt>
    <dgm:pt modelId="{3B4518A6-B278-462A-A4EF-5281D05D2BAA}" type="pres">
      <dgm:prSet presAssocID="{87D2968E-9C30-4D45-8D81-AC2CD9FBBE1F}" presName="vSp" presStyleCnt="0"/>
      <dgm:spPr/>
    </dgm:pt>
    <dgm:pt modelId="{E1C14FBF-362E-4B88-921D-A942E838C229}" type="pres">
      <dgm:prSet presAssocID="{2CF916D5-004E-46B6-879A-D92D97644395}" presName="horFlow" presStyleCnt="0"/>
      <dgm:spPr/>
    </dgm:pt>
    <dgm:pt modelId="{1EA2347C-8561-4D25-9979-E3EC29192063}" type="pres">
      <dgm:prSet presAssocID="{2CF916D5-004E-46B6-879A-D92D97644395}" presName="bigChev" presStyleLbl="node1" presStyleIdx="3" presStyleCnt="6" custScaleX="191128"/>
      <dgm:spPr/>
      <dgm:t>
        <a:bodyPr/>
        <a:lstStyle/>
        <a:p>
          <a:endParaRPr lang="tr-TR"/>
        </a:p>
      </dgm:t>
    </dgm:pt>
    <dgm:pt modelId="{4A27E2EB-E142-4D19-9C97-86A430B2BF6A}" type="pres">
      <dgm:prSet presAssocID="{2CF916D5-004E-46B6-879A-D92D97644395}" presName="vSp" presStyleCnt="0"/>
      <dgm:spPr/>
    </dgm:pt>
    <dgm:pt modelId="{611A3C07-4205-4A71-98C8-6765CEA18C0B}" type="pres">
      <dgm:prSet presAssocID="{DDAA1FA8-B5DF-4EC7-BE50-C248F470B77F}" presName="horFlow" presStyleCnt="0"/>
      <dgm:spPr/>
    </dgm:pt>
    <dgm:pt modelId="{5883F620-4F32-43C8-B47D-0A539A51B73E}" type="pres">
      <dgm:prSet presAssocID="{DDAA1FA8-B5DF-4EC7-BE50-C248F470B77F}" presName="bigChev" presStyleLbl="node1" presStyleIdx="4" presStyleCnt="6" custScaleX="187345"/>
      <dgm:spPr/>
      <dgm:t>
        <a:bodyPr/>
        <a:lstStyle/>
        <a:p>
          <a:endParaRPr lang="tr-TR"/>
        </a:p>
      </dgm:t>
    </dgm:pt>
    <dgm:pt modelId="{AA29A72C-1A3A-4888-B186-28973A582827}" type="pres">
      <dgm:prSet presAssocID="{DDAA1FA8-B5DF-4EC7-BE50-C248F470B77F}" presName="vSp" presStyleCnt="0"/>
      <dgm:spPr/>
    </dgm:pt>
    <dgm:pt modelId="{3AAD0845-D358-424E-97A0-CCAE694AD755}" type="pres">
      <dgm:prSet presAssocID="{C585E2A8-6966-4431-80FE-93C7394B1E8E}" presName="horFlow" presStyleCnt="0"/>
      <dgm:spPr/>
    </dgm:pt>
    <dgm:pt modelId="{7AE8CB67-9D73-4260-A1BE-7884F0237CC4}" type="pres">
      <dgm:prSet presAssocID="{C585E2A8-6966-4431-80FE-93C7394B1E8E}" presName="bigChev" presStyleLbl="node1" presStyleIdx="5" presStyleCnt="6" custScaleX="189584"/>
      <dgm:spPr/>
      <dgm:t>
        <a:bodyPr/>
        <a:lstStyle/>
        <a:p>
          <a:endParaRPr lang="tr-TR"/>
        </a:p>
      </dgm:t>
    </dgm:pt>
  </dgm:ptLst>
  <dgm:cxnLst>
    <dgm:cxn modelId="{3C1EED1C-16D3-4DF5-A39E-728064FD27AF}" srcId="{A28296D5-B1FA-43C4-BF5B-BEEF98A4F17A}" destId="{C585E2A8-6966-4431-80FE-93C7394B1E8E}" srcOrd="5" destOrd="0" parTransId="{D3CC38F9-C00D-4444-A3C1-646C12ACF05C}" sibTransId="{00871850-9922-4747-ACD4-99FD82A1736B}"/>
    <dgm:cxn modelId="{F5A70956-0425-4002-9AC1-3BF84495EA27}" type="presOf" srcId="{DDAA1FA8-B5DF-4EC7-BE50-C248F470B77F}" destId="{5883F620-4F32-43C8-B47D-0A539A51B73E}" srcOrd="0" destOrd="0" presId="urn:microsoft.com/office/officeart/2005/8/layout/lProcess3"/>
    <dgm:cxn modelId="{50FFE370-505E-4554-AEEB-D4E4D6ECC2D1}" type="presOf" srcId="{2CF916D5-004E-46B6-879A-D92D97644395}" destId="{1EA2347C-8561-4D25-9979-E3EC29192063}" srcOrd="0" destOrd="0" presId="urn:microsoft.com/office/officeart/2005/8/layout/lProcess3"/>
    <dgm:cxn modelId="{FA123338-C97C-4897-AD86-7384F8039372}" srcId="{A28296D5-B1FA-43C4-BF5B-BEEF98A4F17A}" destId="{87D2968E-9C30-4D45-8D81-AC2CD9FBBE1F}" srcOrd="2" destOrd="0" parTransId="{5A6D208F-24CF-4188-920C-50051CCFB695}" sibTransId="{876A5F10-B3D8-42F2-9C66-692892004548}"/>
    <dgm:cxn modelId="{7B8982B6-957C-4009-B932-77B131621B79}" srcId="{A28296D5-B1FA-43C4-BF5B-BEEF98A4F17A}" destId="{DDAA1FA8-B5DF-4EC7-BE50-C248F470B77F}" srcOrd="4" destOrd="0" parTransId="{B6963A74-56C7-4C3A-BFE7-C648620F7357}" sibTransId="{3FD11054-ED47-4D06-A950-2612D37423E9}"/>
    <dgm:cxn modelId="{54FAA37C-DCF6-4F1F-8D90-817A13A8D1F9}" type="presOf" srcId="{A2E6BA08-DA88-4A07-A180-8E74D05A3F8A}" destId="{61B6ED4C-8392-4C31-8FE4-804DEA41BCA0}" srcOrd="0" destOrd="0" presId="urn:microsoft.com/office/officeart/2005/8/layout/lProcess3"/>
    <dgm:cxn modelId="{E0E15D3D-8086-4A7D-B636-84C08DBBC25C}" srcId="{A28296D5-B1FA-43C4-BF5B-BEEF98A4F17A}" destId="{A2E6BA08-DA88-4A07-A180-8E74D05A3F8A}" srcOrd="0" destOrd="0" parTransId="{C096EC55-2E4B-4F18-B38B-BECC903BA630}" sibTransId="{B4EEF22C-0757-468A-ADD8-5055509E5002}"/>
    <dgm:cxn modelId="{6AB9C35D-B1A2-4279-BED1-9A22FC08F012}" type="presOf" srcId="{EA2BD9DD-EF4F-4537-835B-10538EB49F3D}" destId="{ECC8EF95-EF16-4905-9972-02AAD6A2FE86}" srcOrd="0" destOrd="0" presId="urn:microsoft.com/office/officeart/2005/8/layout/lProcess3"/>
    <dgm:cxn modelId="{62956E7B-B0BC-4527-AAA1-F7E9DF7AC32C}" type="presOf" srcId="{C585E2A8-6966-4431-80FE-93C7394B1E8E}" destId="{7AE8CB67-9D73-4260-A1BE-7884F0237CC4}" srcOrd="0" destOrd="0" presId="urn:microsoft.com/office/officeart/2005/8/layout/lProcess3"/>
    <dgm:cxn modelId="{0E5E3BDE-C323-456A-92D5-10FE8A66E20A}" srcId="{A28296D5-B1FA-43C4-BF5B-BEEF98A4F17A}" destId="{EA2BD9DD-EF4F-4537-835B-10538EB49F3D}" srcOrd="1" destOrd="0" parTransId="{C2BEEA0D-5067-4BFB-AD13-C66964AC3BA2}" sibTransId="{6F236C1B-D495-4A1E-8C8B-5D4869EE1086}"/>
    <dgm:cxn modelId="{D319C0BA-4C23-4515-9C76-2E024B3B7FF1}" srcId="{A28296D5-B1FA-43C4-BF5B-BEEF98A4F17A}" destId="{2CF916D5-004E-46B6-879A-D92D97644395}" srcOrd="3" destOrd="0" parTransId="{8EB17B22-622A-4FD8-AA19-740CD3886AFC}" sibTransId="{D17D7F5B-553A-4E92-9318-1B39D4A9CB67}"/>
    <dgm:cxn modelId="{5B7EAC7B-2D31-4275-AAE5-E21FA43DCBDB}" type="presOf" srcId="{A28296D5-B1FA-43C4-BF5B-BEEF98A4F17A}" destId="{24AF82CC-2C67-4C88-80D7-7A5D5322ABBE}" srcOrd="0" destOrd="0" presId="urn:microsoft.com/office/officeart/2005/8/layout/lProcess3"/>
    <dgm:cxn modelId="{01AD1D8F-714A-4759-A6BF-632027E337A2}" type="presOf" srcId="{87D2968E-9C30-4D45-8D81-AC2CD9FBBE1F}" destId="{64E4A4C8-C430-40DE-B885-FD5DB4937526}" srcOrd="0" destOrd="0" presId="urn:microsoft.com/office/officeart/2005/8/layout/lProcess3"/>
    <dgm:cxn modelId="{4DC8A6B3-C1F6-4883-AE2F-ED613F68A6B4}" type="presParOf" srcId="{24AF82CC-2C67-4C88-80D7-7A5D5322ABBE}" destId="{6748092A-CC4E-42CE-B75D-A5C1987F1278}" srcOrd="0" destOrd="0" presId="urn:microsoft.com/office/officeart/2005/8/layout/lProcess3"/>
    <dgm:cxn modelId="{BC6E3510-9EFD-4490-8183-A82CFEB81C8F}" type="presParOf" srcId="{6748092A-CC4E-42CE-B75D-A5C1987F1278}" destId="{61B6ED4C-8392-4C31-8FE4-804DEA41BCA0}" srcOrd="0" destOrd="0" presId="urn:microsoft.com/office/officeart/2005/8/layout/lProcess3"/>
    <dgm:cxn modelId="{1A0F4198-3015-4C7D-8CA0-F2F9871365B6}" type="presParOf" srcId="{24AF82CC-2C67-4C88-80D7-7A5D5322ABBE}" destId="{349A6307-028D-4FE9-8ACD-A07BAB8DA818}" srcOrd="1" destOrd="0" presId="urn:microsoft.com/office/officeart/2005/8/layout/lProcess3"/>
    <dgm:cxn modelId="{E7BDE2A2-F95B-4632-A7EE-5C438B72896A}" type="presParOf" srcId="{24AF82CC-2C67-4C88-80D7-7A5D5322ABBE}" destId="{AA5F6E09-6434-4887-9605-8E17F26F9742}" srcOrd="2" destOrd="0" presId="urn:microsoft.com/office/officeart/2005/8/layout/lProcess3"/>
    <dgm:cxn modelId="{442D1C81-9675-4DDD-9273-E633ED747158}" type="presParOf" srcId="{AA5F6E09-6434-4887-9605-8E17F26F9742}" destId="{ECC8EF95-EF16-4905-9972-02AAD6A2FE86}" srcOrd="0" destOrd="0" presId="urn:microsoft.com/office/officeart/2005/8/layout/lProcess3"/>
    <dgm:cxn modelId="{AC22B432-92BC-4775-AC73-BBD9AC765122}" type="presParOf" srcId="{24AF82CC-2C67-4C88-80D7-7A5D5322ABBE}" destId="{81A11A8B-36E9-4D16-87F9-12EF048C26DC}" srcOrd="3" destOrd="0" presId="urn:microsoft.com/office/officeart/2005/8/layout/lProcess3"/>
    <dgm:cxn modelId="{D142A162-A30B-491D-B921-624E8A282208}" type="presParOf" srcId="{24AF82CC-2C67-4C88-80D7-7A5D5322ABBE}" destId="{6AAF5FDA-97EA-484E-9AAE-C9F5BDB15936}" srcOrd="4" destOrd="0" presId="urn:microsoft.com/office/officeart/2005/8/layout/lProcess3"/>
    <dgm:cxn modelId="{18EF70DE-D4E1-444D-84A1-988A2A1A71B7}" type="presParOf" srcId="{6AAF5FDA-97EA-484E-9AAE-C9F5BDB15936}" destId="{64E4A4C8-C430-40DE-B885-FD5DB4937526}" srcOrd="0" destOrd="0" presId="urn:microsoft.com/office/officeart/2005/8/layout/lProcess3"/>
    <dgm:cxn modelId="{C0B2E504-4758-480C-A0EB-C5E96001B9E6}" type="presParOf" srcId="{24AF82CC-2C67-4C88-80D7-7A5D5322ABBE}" destId="{3B4518A6-B278-462A-A4EF-5281D05D2BAA}" srcOrd="5" destOrd="0" presId="urn:microsoft.com/office/officeart/2005/8/layout/lProcess3"/>
    <dgm:cxn modelId="{35470BD0-243C-42FD-8EBF-95FADBDB389F}" type="presParOf" srcId="{24AF82CC-2C67-4C88-80D7-7A5D5322ABBE}" destId="{E1C14FBF-362E-4B88-921D-A942E838C229}" srcOrd="6" destOrd="0" presId="urn:microsoft.com/office/officeart/2005/8/layout/lProcess3"/>
    <dgm:cxn modelId="{1D8ED6FC-3FDE-4B0C-AFDD-CEFC27EC0147}" type="presParOf" srcId="{E1C14FBF-362E-4B88-921D-A942E838C229}" destId="{1EA2347C-8561-4D25-9979-E3EC29192063}" srcOrd="0" destOrd="0" presId="urn:microsoft.com/office/officeart/2005/8/layout/lProcess3"/>
    <dgm:cxn modelId="{DA843142-FD2C-4E6F-A919-74A7887E8D93}" type="presParOf" srcId="{24AF82CC-2C67-4C88-80D7-7A5D5322ABBE}" destId="{4A27E2EB-E142-4D19-9C97-86A430B2BF6A}" srcOrd="7" destOrd="0" presId="urn:microsoft.com/office/officeart/2005/8/layout/lProcess3"/>
    <dgm:cxn modelId="{0A15D6C2-2C6F-4FDE-BAB3-8A7922A3ADE6}" type="presParOf" srcId="{24AF82CC-2C67-4C88-80D7-7A5D5322ABBE}" destId="{611A3C07-4205-4A71-98C8-6765CEA18C0B}" srcOrd="8" destOrd="0" presId="urn:microsoft.com/office/officeart/2005/8/layout/lProcess3"/>
    <dgm:cxn modelId="{BAD7CFE6-5DAE-4DD0-954E-A4E42C70EA08}" type="presParOf" srcId="{611A3C07-4205-4A71-98C8-6765CEA18C0B}" destId="{5883F620-4F32-43C8-B47D-0A539A51B73E}" srcOrd="0" destOrd="0" presId="urn:microsoft.com/office/officeart/2005/8/layout/lProcess3"/>
    <dgm:cxn modelId="{EDB0A2CF-2FA4-4F38-930D-DF68159C8CB3}" type="presParOf" srcId="{24AF82CC-2C67-4C88-80D7-7A5D5322ABBE}" destId="{AA29A72C-1A3A-4888-B186-28973A582827}" srcOrd="9" destOrd="0" presId="urn:microsoft.com/office/officeart/2005/8/layout/lProcess3"/>
    <dgm:cxn modelId="{39295599-8924-4ADC-B793-05CE1B2436C2}" type="presParOf" srcId="{24AF82CC-2C67-4C88-80D7-7A5D5322ABBE}" destId="{3AAD0845-D358-424E-97A0-CCAE694AD755}" srcOrd="10" destOrd="0" presId="urn:microsoft.com/office/officeart/2005/8/layout/lProcess3"/>
    <dgm:cxn modelId="{64774628-AC56-41FE-99B7-819F60EEB38F}" type="presParOf" srcId="{3AAD0845-D358-424E-97A0-CCAE694AD755}" destId="{7AE8CB67-9D73-4260-A1BE-7884F0237CC4}"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974022-BBA3-4D3E-9348-384F2C317F4C}" type="doc">
      <dgm:prSet loTypeId="urn:microsoft.com/office/officeart/2005/8/layout/lProcess3" loCatId="process" qsTypeId="urn:microsoft.com/office/officeart/2005/8/quickstyle/simple1#2" qsCatId="simple" csTypeId="urn:microsoft.com/office/officeart/2005/8/colors/accent1_2#2" csCatId="accent1" phldr="1"/>
      <dgm:spPr/>
      <dgm:t>
        <a:bodyPr/>
        <a:lstStyle/>
        <a:p>
          <a:endParaRPr lang="tr-TR"/>
        </a:p>
      </dgm:t>
    </dgm:pt>
    <dgm:pt modelId="{58FCE137-DA53-4353-91F1-A4ECC310FD28}">
      <dgm:prSet custT="1"/>
      <dgm:spPr/>
      <dgm:t>
        <a:bodyPr/>
        <a:lstStyle/>
        <a:p>
          <a:pPr rtl="0"/>
          <a:r>
            <a:rPr kumimoji="1" lang="tr-TR" sz="2400" dirty="0" smtClean="0"/>
            <a:t>Hoşlanmadığımızdan</a:t>
          </a:r>
          <a:endParaRPr lang="tr-TR" sz="2400" dirty="0"/>
        </a:p>
      </dgm:t>
    </dgm:pt>
    <dgm:pt modelId="{51D61B82-8572-4A61-B0B5-16BAC816A8D5}" type="parTrans" cxnId="{1330C3AC-945A-41BB-8B18-139E75B7ED98}">
      <dgm:prSet/>
      <dgm:spPr/>
      <dgm:t>
        <a:bodyPr/>
        <a:lstStyle/>
        <a:p>
          <a:endParaRPr lang="tr-TR"/>
        </a:p>
      </dgm:t>
    </dgm:pt>
    <dgm:pt modelId="{C9EC3F18-33BC-4B00-B647-DB4A5216079A}" type="sibTrans" cxnId="{1330C3AC-945A-41BB-8B18-139E75B7ED98}">
      <dgm:prSet/>
      <dgm:spPr/>
      <dgm:t>
        <a:bodyPr/>
        <a:lstStyle/>
        <a:p>
          <a:endParaRPr lang="tr-TR"/>
        </a:p>
      </dgm:t>
    </dgm:pt>
    <dgm:pt modelId="{23A3685C-D098-4E09-9B86-B064AA72B782}">
      <dgm:prSet custT="1"/>
      <dgm:spPr/>
      <dgm:t>
        <a:bodyPr/>
        <a:lstStyle/>
        <a:p>
          <a:pPr rtl="0"/>
          <a:r>
            <a:rPr kumimoji="1" lang="tr-TR" sz="2400" dirty="0" smtClean="0"/>
            <a:t>Uzun sürecek olandan</a:t>
          </a:r>
          <a:endParaRPr lang="tr-TR" sz="2400" dirty="0"/>
        </a:p>
      </dgm:t>
    </dgm:pt>
    <dgm:pt modelId="{3F722F99-89C7-4767-9799-C1E2081D13AB}" type="parTrans" cxnId="{B5B648C1-5EAB-4FF5-A404-D39FDCC94E3F}">
      <dgm:prSet/>
      <dgm:spPr/>
      <dgm:t>
        <a:bodyPr/>
        <a:lstStyle/>
        <a:p>
          <a:endParaRPr lang="tr-TR"/>
        </a:p>
      </dgm:t>
    </dgm:pt>
    <dgm:pt modelId="{A2DA016F-0CD4-4CF1-A4C2-EA225BBFF8C2}" type="sibTrans" cxnId="{B5B648C1-5EAB-4FF5-A404-D39FDCC94E3F}">
      <dgm:prSet/>
      <dgm:spPr/>
      <dgm:t>
        <a:bodyPr/>
        <a:lstStyle/>
        <a:p>
          <a:endParaRPr lang="tr-TR"/>
        </a:p>
      </dgm:t>
    </dgm:pt>
    <dgm:pt modelId="{BD3BEEA6-9E3D-4B09-A95C-594167B2B3DC}">
      <dgm:prSet custT="1"/>
      <dgm:spPr/>
      <dgm:t>
        <a:bodyPr/>
        <a:lstStyle/>
        <a:p>
          <a:pPr rtl="0"/>
          <a:r>
            <a:rPr kumimoji="1" lang="tr-TR" sz="2100" dirty="0" smtClean="0"/>
            <a:t>Zor </a:t>
          </a:r>
          <a:r>
            <a:rPr kumimoji="1" lang="tr-TR" sz="2400" dirty="0" smtClean="0"/>
            <a:t>olandan</a:t>
          </a:r>
          <a:endParaRPr lang="tr-TR" sz="2400" dirty="0"/>
        </a:p>
      </dgm:t>
    </dgm:pt>
    <dgm:pt modelId="{5906FE2B-34C9-4432-B9CE-FD7D40AB30FF}" type="parTrans" cxnId="{A2E9D5B4-D327-4475-85B6-C8B9A473A972}">
      <dgm:prSet/>
      <dgm:spPr/>
      <dgm:t>
        <a:bodyPr/>
        <a:lstStyle/>
        <a:p>
          <a:endParaRPr lang="tr-TR"/>
        </a:p>
      </dgm:t>
    </dgm:pt>
    <dgm:pt modelId="{AA0642CB-94CB-4177-B2DA-2E557A86D9DD}" type="sibTrans" cxnId="{A2E9D5B4-D327-4475-85B6-C8B9A473A972}">
      <dgm:prSet/>
      <dgm:spPr/>
      <dgm:t>
        <a:bodyPr/>
        <a:lstStyle/>
        <a:p>
          <a:endParaRPr lang="tr-TR"/>
        </a:p>
      </dgm:t>
    </dgm:pt>
    <dgm:pt modelId="{D0A7A06C-DB6D-4D87-9CE1-4082F02B17E1}">
      <dgm:prSet custT="1"/>
      <dgm:spPr/>
      <dgm:t>
        <a:bodyPr/>
        <a:lstStyle/>
        <a:p>
          <a:pPr rtl="0"/>
          <a:r>
            <a:rPr kumimoji="1" lang="tr-TR" sz="2400" dirty="0" smtClean="0"/>
            <a:t>Bilmediğimizden</a:t>
          </a:r>
          <a:endParaRPr lang="tr-TR" sz="2400" dirty="0"/>
        </a:p>
      </dgm:t>
    </dgm:pt>
    <dgm:pt modelId="{7A73A483-7A27-46D6-A094-7CD5D7755E56}" type="parTrans" cxnId="{B7779431-96E7-4861-97CC-EB18695E82B3}">
      <dgm:prSet/>
      <dgm:spPr/>
      <dgm:t>
        <a:bodyPr/>
        <a:lstStyle/>
        <a:p>
          <a:endParaRPr lang="tr-TR"/>
        </a:p>
      </dgm:t>
    </dgm:pt>
    <dgm:pt modelId="{1174F122-80CA-480D-BC7F-9774255DB1A5}" type="sibTrans" cxnId="{B7779431-96E7-4861-97CC-EB18695E82B3}">
      <dgm:prSet/>
      <dgm:spPr/>
      <dgm:t>
        <a:bodyPr/>
        <a:lstStyle/>
        <a:p>
          <a:endParaRPr lang="tr-TR"/>
        </a:p>
      </dgm:t>
    </dgm:pt>
    <dgm:pt modelId="{F4E9D30A-A15F-438C-A3A7-961989CF6858}">
      <dgm:prSet/>
      <dgm:spPr/>
      <dgm:t>
        <a:bodyPr/>
        <a:lstStyle/>
        <a:p>
          <a:pPr rtl="0"/>
          <a:r>
            <a:rPr kumimoji="1" lang="tr-TR" dirty="0" smtClean="0"/>
            <a:t>Önemli olandan</a:t>
          </a:r>
          <a:endParaRPr lang="tr-TR" dirty="0"/>
        </a:p>
      </dgm:t>
    </dgm:pt>
    <dgm:pt modelId="{EEF5C731-2FB7-4C1A-90ED-EFD15030363E}" type="parTrans" cxnId="{835BBFEC-490B-4D49-8356-61EC4C5CCF64}">
      <dgm:prSet/>
      <dgm:spPr/>
      <dgm:t>
        <a:bodyPr/>
        <a:lstStyle/>
        <a:p>
          <a:endParaRPr lang="tr-TR"/>
        </a:p>
      </dgm:t>
    </dgm:pt>
    <dgm:pt modelId="{C40E8188-12FF-4DFA-8FA3-CD967D60C702}" type="sibTrans" cxnId="{835BBFEC-490B-4D49-8356-61EC4C5CCF64}">
      <dgm:prSet/>
      <dgm:spPr/>
      <dgm:t>
        <a:bodyPr/>
        <a:lstStyle/>
        <a:p>
          <a:endParaRPr lang="tr-TR"/>
        </a:p>
      </dgm:t>
    </dgm:pt>
    <dgm:pt modelId="{51800736-91DF-4890-9FA7-91705C336380}">
      <dgm:prSet/>
      <dgm:spPr/>
      <dgm:t>
        <a:bodyPr/>
        <a:lstStyle/>
        <a:p>
          <a:pPr rtl="0"/>
          <a:r>
            <a:rPr kumimoji="1" lang="tr-TR" dirty="0" smtClean="0"/>
            <a:t>Kendi seçtiğimizden</a:t>
          </a:r>
          <a:endParaRPr kumimoji="1" lang="en-US" dirty="0"/>
        </a:p>
      </dgm:t>
    </dgm:pt>
    <dgm:pt modelId="{755AC1D0-E378-4EC9-80F2-D1ED4345EF9D}" type="parTrans" cxnId="{05B9E926-546F-44DD-B7B6-9B24BA6106A8}">
      <dgm:prSet/>
      <dgm:spPr/>
      <dgm:t>
        <a:bodyPr/>
        <a:lstStyle/>
        <a:p>
          <a:endParaRPr lang="tr-TR"/>
        </a:p>
      </dgm:t>
    </dgm:pt>
    <dgm:pt modelId="{A3D1D9A8-49CB-47CA-94F7-0A3530546984}" type="sibTrans" cxnId="{05B9E926-546F-44DD-B7B6-9B24BA6106A8}">
      <dgm:prSet/>
      <dgm:spPr/>
      <dgm:t>
        <a:bodyPr/>
        <a:lstStyle/>
        <a:p>
          <a:endParaRPr lang="tr-TR"/>
        </a:p>
      </dgm:t>
    </dgm:pt>
    <dgm:pt modelId="{2012C0B6-4DF9-420F-A77E-2D318DB5317C}" type="pres">
      <dgm:prSet presAssocID="{1D974022-BBA3-4D3E-9348-384F2C317F4C}" presName="Name0" presStyleCnt="0">
        <dgm:presLayoutVars>
          <dgm:chPref val="3"/>
          <dgm:dir/>
          <dgm:animLvl val="lvl"/>
          <dgm:resizeHandles/>
        </dgm:presLayoutVars>
      </dgm:prSet>
      <dgm:spPr/>
      <dgm:t>
        <a:bodyPr/>
        <a:lstStyle/>
        <a:p>
          <a:endParaRPr lang="tr-TR"/>
        </a:p>
      </dgm:t>
    </dgm:pt>
    <dgm:pt modelId="{7ED5993C-64A9-4045-A0C4-7124D1656B43}" type="pres">
      <dgm:prSet presAssocID="{58FCE137-DA53-4353-91F1-A4ECC310FD28}" presName="horFlow" presStyleCnt="0"/>
      <dgm:spPr/>
    </dgm:pt>
    <dgm:pt modelId="{422B11BB-1ABC-4CC6-9272-87F72DB073E8}" type="pres">
      <dgm:prSet presAssocID="{58FCE137-DA53-4353-91F1-A4ECC310FD28}" presName="bigChev" presStyleLbl="node1" presStyleIdx="0" presStyleCnt="6" custScaleX="190226"/>
      <dgm:spPr/>
      <dgm:t>
        <a:bodyPr/>
        <a:lstStyle/>
        <a:p>
          <a:endParaRPr lang="tr-TR"/>
        </a:p>
      </dgm:t>
    </dgm:pt>
    <dgm:pt modelId="{D6747D5B-19A5-45D3-A42A-D15190B0BB3B}" type="pres">
      <dgm:prSet presAssocID="{58FCE137-DA53-4353-91F1-A4ECC310FD28}" presName="vSp" presStyleCnt="0"/>
      <dgm:spPr/>
    </dgm:pt>
    <dgm:pt modelId="{4DEA8209-3453-4872-A64E-9738B8E6EDCA}" type="pres">
      <dgm:prSet presAssocID="{23A3685C-D098-4E09-9B86-B064AA72B782}" presName="horFlow" presStyleCnt="0"/>
      <dgm:spPr/>
    </dgm:pt>
    <dgm:pt modelId="{A4142C27-A910-4776-8541-1F693E1201E6}" type="pres">
      <dgm:prSet presAssocID="{23A3685C-D098-4E09-9B86-B064AA72B782}" presName="bigChev" presStyleLbl="node1" presStyleIdx="1" presStyleCnt="6" custScaleX="193314"/>
      <dgm:spPr/>
      <dgm:t>
        <a:bodyPr/>
        <a:lstStyle/>
        <a:p>
          <a:endParaRPr lang="tr-TR"/>
        </a:p>
      </dgm:t>
    </dgm:pt>
    <dgm:pt modelId="{33B604A6-91D6-42EB-8ABE-BB7C51A0D149}" type="pres">
      <dgm:prSet presAssocID="{23A3685C-D098-4E09-9B86-B064AA72B782}" presName="vSp" presStyleCnt="0"/>
      <dgm:spPr/>
    </dgm:pt>
    <dgm:pt modelId="{E7BC266C-F8D3-4CDA-BE4E-34AF62D442BC}" type="pres">
      <dgm:prSet presAssocID="{BD3BEEA6-9E3D-4B09-A95C-594167B2B3DC}" presName="horFlow" presStyleCnt="0"/>
      <dgm:spPr/>
    </dgm:pt>
    <dgm:pt modelId="{FC82CDAC-F23F-477C-9304-1675DFB2605E}" type="pres">
      <dgm:prSet presAssocID="{BD3BEEA6-9E3D-4B09-A95C-594167B2B3DC}" presName="bigChev" presStyleLbl="node1" presStyleIdx="2" presStyleCnt="6" custScaleX="195866"/>
      <dgm:spPr/>
      <dgm:t>
        <a:bodyPr/>
        <a:lstStyle/>
        <a:p>
          <a:endParaRPr lang="tr-TR"/>
        </a:p>
      </dgm:t>
    </dgm:pt>
    <dgm:pt modelId="{08BBBFE4-9C27-49AA-8C4C-805734F065A9}" type="pres">
      <dgm:prSet presAssocID="{BD3BEEA6-9E3D-4B09-A95C-594167B2B3DC}" presName="vSp" presStyleCnt="0"/>
      <dgm:spPr/>
    </dgm:pt>
    <dgm:pt modelId="{378F7134-DA88-4A8E-9B06-F9B46A74C309}" type="pres">
      <dgm:prSet presAssocID="{D0A7A06C-DB6D-4D87-9CE1-4082F02B17E1}" presName="horFlow" presStyleCnt="0"/>
      <dgm:spPr/>
    </dgm:pt>
    <dgm:pt modelId="{C85205F1-F166-4BA1-B711-D9DBCD78FAB3}" type="pres">
      <dgm:prSet presAssocID="{D0A7A06C-DB6D-4D87-9CE1-4082F02B17E1}" presName="bigChev" presStyleLbl="node1" presStyleIdx="3" presStyleCnt="6" custScaleX="190311"/>
      <dgm:spPr/>
      <dgm:t>
        <a:bodyPr/>
        <a:lstStyle/>
        <a:p>
          <a:endParaRPr lang="tr-TR"/>
        </a:p>
      </dgm:t>
    </dgm:pt>
    <dgm:pt modelId="{0BE08DFB-64E3-4969-8DF5-4BF0E0863105}" type="pres">
      <dgm:prSet presAssocID="{D0A7A06C-DB6D-4D87-9CE1-4082F02B17E1}" presName="vSp" presStyleCnt="0"/>
      <dgm:spPr/>
    </dgm:pt>
    <dgm:pt modelId="{C53BB311-1724-4FA8-A8CD-3DDAE2D614AE}" type="pres">
      <dgm:prSet presAssocID="{F4E9D30A-A15F-438C-A3A7-961989CF6858}" presName="horFlow" presStyleCnt="0"/>
      <dgm:spPr/>
    </dgm:pt>
    <dgm:pt modelId="{7D791B99-BCF8-4918-AA5F-5FC6B1FC8727}" type="pres">
      <dgm:prSet presAssocID="{F4E9D30A-A15F-438C-A3A7-961989CF6858}" presName="bigChev" presStyleLbl="node1" presStyleIdx="4" presStyleCnt="6" custScaleX="190315"/>
      <dgm:spPr/>
      <dgm:t>
        <a:bodyPr/>
        <a:lstStyle/>
        <a:p>
          <a:endParaRPr lang="tr-TR"/>
        </a:p>
      </dgm:t>
    </dgm:pt>
    <dgm:pt modelId="{78D94D27-CE5C-4E5D-8ED7-70F4F4C1F684}" type="pres">
      <dgm:prSet presAssocID="{F4E9D30A-A15F-438C-A3A7-961989CF6858}" presName="vSp" presStyleCnt="0"/>
      <dgm:spPr/>
    </dgm:pt>
    <dgm:pt modelId="{6BB1BDA7-4735-44A8-908C-A50C96E342E3}" type="pres">
      <dgm:prSet presAssocID="{51800736-91DF-4890-9FA7-91705C336380}" presName="horFlow" presStyleCnt="0"/>
      <dgm:spPr/>
    </dgm:pt>
    <dgm:pt modelId="{7CD07267-6202-42BE-926A-4B4218C1A965}" type="pres">
      <dgm:prSet presAssocID="{51800736-91DF-4890-9FA7-91705C336380}" presName="bigChev" presStyleLbl="node1" presStyleIdx="5" presStyleCnt="6" custScaleX="187219"/>
      <dgm:spPr/>
      <dgm:t>
        <a:bodyPr/>
        <a:lstStyle/>
        <a:p>
          <a:endParaRPr lang="tr-TR"/>
        </a:p>
      </dgm:t>
    </dgm:pt>
  </dgm:ptLst>
  <dgm:cxnLst>
    <dgm:cxn modelId="{3EB4CCD3-6047-4390-90F8-2A2D608C57A8}" type="presOf" srcId="{58FCE137-DA53-4353-91F1-A4ECC310FD28}" destId="{422B11BB-1ABC-4CC6-9272-87F72DB073E8}" srcOrd="0" destOrd="0" presId="urn:microsoft.com/office/officeart/2005/8/layout/lProcess3"/>
    <dgm:cxn modelId="{1330C3AC-945A-41BB-8B18-139E75B7ED98}" srcId="{1D974022-BBA3-4D3E-9348-384F2C317F4C}" destId="{58FCE137-DA53-4353-91F1-A4ECC310FD28}" srcOrd="0" destOrd="0" parTransId="{51D61B82-8572-4A61-B0B5-16BAC816A8D5}" sibTransId="{C9EC3F18-33BC-4B00-B647-DB4A5216079A}"/>
    <dgm:cxn modelId="{D7A88C12-9D09-4510-9D35-5560F12990BF}" type="presOf" srcId="{D0A7A06C-DB6D-4D87-9CE1-4082F02B17E1}" destId="{C85205F1-F166-4BA1-B711-D9DBCD78FAB3}" srcOrd="0" destOrd="0" presId="urn:microsoft.com/office/officeart/2005/8/layout/lProcess3"/>
    <dgm:cxn modelId="{EFF08BC8-BA40-4F91-8B67-B7F8DA3DFBC5}" type="presOf" srcId="{51800736-91DF-4890-9FA7-91705C336380}" destId="{7CD07267-6202-42BE-926A-4B4218C1A965}" srcOrd="0" destOrd="0" presId="urn:microsoft.com/office/officeart/2005/8/layout/lProcess3"/>
    <dgm:cxn modelId="{835BBFEC-490B-4D49-8356-61EC4C5CCF64}" srcId="{1D974022-BBA3-4D3E-9348-384F2C317F4C}" destId="{F4E9D30A-A15F-438C-A3A7-961989CF6858}" srcOrd="4" destOrd="0" parTransId="{EEF5C731-2FB7-4C1A-90ED-EFD15030363E}" sibTransId="{C40E8188-12FF-4DFA-8FA3-CD967D60C702}"/>
    <dgm:cxn modelId="{D861648D-F092-47B7-BCBF-B0A576761478}" type="presOf" srcId="{23A3685C-D098-4E09-9B86-B064AA72B782}" destId="{A4142C27-A910-4776-8541-1F693E1201E6}" srcOrd="0" destOrd="0" presId="urn:microsoft.com/office/officeart/2005/8/layout/lProcess3"/>
    <dgm:cxn modelId="{445F45E8-F10C-4833-A45E-E18E8D519D30}" type="presOf" srcId="{1D974022-BBA3-4D3E-9348-384F2C317F4C}" destId="{2012C0B6-4DF9-420F-A77E-2D318DB5317C}" srcOrd="0" destOrd="0" presId="urn:microsoft.com/office/officeart/2005/8/layout/lProcess3"/>
    <dgm:cxn modelId="{8B3B0EFE-8575-482D-9F5F-9837C5F6A8CB}" type="presOf" srcId="{BD3BEEA6-9E3D-4B09-A95C-594167B2B3DC}" destId="{FC82CDAC-F23F-477C-9304-1675DFB2605E}" srcOrd="0" destOrd="0" presId="urn:microsoft.com/office/officeart/2005/8/layout/lProcess3"/>
    <dgm:cxn modelId="{B5B648C1-5EAB-4FF5-A404-D39FDCC94E3F}" srcId="{1D974022-BBA3-4D3E-9348-384F2C317F4C}" destId="{23A3685C-D098-4E09-9B86-B064AA72B782}" srcOrd="1" destOrd="0" parTransId="{3F722F99-89C7-4767-9799-C1E2081D13AB}" sibTransId="{A2DA016F-0CD4-4CF1-A4C2-EA225BBFF8C2}"/>
    <dgm:cxn modelId="{A2E9D5B4-D327-4475-85B6-C8B9A473A972}" srcId="{1D974022-BBA3-4D3E-9348-384F2C317F4C}" destId="{BD3BEEA6-9E3D-4B09-A95C-594167B2B3DC}" srcOrd="2" destOrd="0" parTransId="{5906FE2B-34C9-4432-B9CE-FD7D40AB30FF}" sibTransId="{AA0642CB-94CB-4177-B2DA-2E557A86D9DD}"/>
    <dgm:cxn modelId="{05B9E926-546F-44DD-B7B6-9B24BA6106A8}" srcId="{1D974022-BBA3-4D3E-9348-384F2C317F4C}" destId="{51800736-91DF-4890-9FA7-91705C336380}" srcOrd="5" destOrd="0" parTransId="{755AC1D0-E378-4EC9-80F2-D1ED4345EF9D}" sibTransId="{A3D1D9A8-49CB-47CA-94F7-0A3530546984}"/>
    <dgm:cxn modelId="{C858B64D-9310-4ACD-B3D5-A0946233F4CA}" type="presOf" srcId="{F4E9D30A-A15F-438C-A3A7-961989CF6858}" destId="{7D791B99-BCF8-4918-AA5F-5FC6B1FC8727}" srcOrd="0" destOrd="0" presId="urn:microsoft.com/office/officeart/2005/8/layout/lProcess3"/>
    <dgm:cxn modelId="{B7779431-96E7-4861-97CC-EB18695E82B3}" srcId="{1D974022-BBA3-4D3E-9348-384F2C317F4C}" destId="{D0A7A06C-DB6D-4D87-9CE1-4082F02B17E1}" srcOrd="3" destOrd="0" parTransId="{7A73A483-7A27-46D6-A094-7CD5D7755E56}" sibTransId="{1174F122-80CA-480D-BC7F-9774255DB1A5}"/>
    <dgm:cxn modelId="{4254798F-C5C7-4AC4-97F7-307A526DB96D}" type="presParOf" srcId="{2012C0B6-4DF9-420F-A77E-2D318DB5317C}" destId="{7ED5993C-64A9-4045-A0C4-7124D1656B43}" srcOrd="0" destOrd="0" presId="urn:microsoft.com/office/officeart/2005/8/layout/lProcess3"/>
    <dgm:cxn modelId="{0A250645-FAF4-4B00-9E7D-49BB89204E17}" type="presParOf" srcId="{7ED5993C-64A9-4045-A0C4-7124D1656B43}" destId="{422B11BB-1ABC-4CC6-9272-87F72DB073E8}" srcOrd="0" destOrd="0" presId="urn:microsoft.com/office/officeart/2005/8/layout/lProcess3"/>
    <dgm:cxn modelId="{F722BE52-A34C-4AC9-B3B0-B73FA98B7A55}" type="presParOf" srcId="{2012C0B6-4DF9-420F-A77E-2D318DB5317C}" destId="{D6747D5B-19A5-45D3-A42A-D15190B0BB3B}" srcOrd="1" destOrd="0" presId="urn:microsoft.com/office/officeart/2005/8/layout/lProcess3"/>
    <dgm:cxn modelId="{7E443150-7CE2-412B-A87D-160BEF8B947B}" type="presParOf" srcId="{2012C0B6-4DF9-420F-A77E-2D318DB5317C}" destId="{4DEA8209-3453-4872-A64E-9738B8E6EDCA}" srcOrd="2" destOrd="0" presId="urn:microsoft.com/office/officeart/2005/8/layout/lProcess3"/>
    <dgm:cxn modelId="{8AB6593D-52B1-4A20-A4BC-07DA0C13EA36}" type="presParOf" srcId="{4DEA8209-3453-4872-A64E-9738B8E6EDCA}" destId="{A4142C27-A910-4776-8541-1F693E1201E6}" srcOrd="0" destOrd="0" presId="urn:microsoft.com/office/officeart/2005/8/layout/lProcess3"/>
    <dgm:cxn modelId="{285C9990-FA40-45F1-A378-F7CBD2CB11AD}" type="presParOf" srcId="{2012C0B6-4DF9-420F-A77E-2D318DB5317C}" destId="{33B604A6-91D6-42EB-8ABE-BB7C51A0D149}" srcOrd="3" destOrd="0" presId="urn:microsoft.com/office/officeart/2005/8/layout/lProcess3"/>
    <dgm:cxn modelId="{BE296DB9-72BE-4F5B-8FB0-14E6512F6DC8}" type="presParOf" srcId="{2012C0B6-4DF9-420F-A77E-2D318DB5317C}" destId="{E7BC266C-F8D3-4CDA-BE4E-34AF62D442BC}" srcOrd="4" destOrd="0" presId="urn:microsoft.com/office/officeart/2005/8/layout/lProcess3"/>
    <dgm:cxn modelId="{BEAC07AC-9022-4B2F-904D-E1259DA5F758}" type="presParOf" srcId="{E7BC266C-F8D3-4CDA-BE4E-34AF62D442BC}" destId="{FC82CDAC-F23F-477C-9304-1675DFB2605E}" srcOrd="0" destOrd="0" presId="urn:microsoft.com/office/officeart/2005/8/layout/lProcess3"/>
    <dgm:cxn modelId="{547567DA-E49F-4FC4-AE63-03C3ED23A451}" type="presParOf" srcId="{2012C0B6-4DF9-420F-A77E-2D318DB5317C}" destId="{08BBBFE4-9C27-49AA-8C4C-805734F065A9}" srcOrd="5" destOrd="0" presId="urn:microsoft.com/office/officeart/2005/8/layout/lProcess3"/>
    <dgm:cxn modelId="{4FE35F87-C9A1-4D32-95C4-24FEAD8DEAA6}" type="presParOf" srcId="{2012C0B6-4DF9-420F-A77E-2D318DB5317C}" destId="{378F7134-DA88-4A8E-9B06-F9B46A74C309}" srcOrd="6" destOrd="0" presId="urn:microsoft.com/office/officeart/2005/8/layout/lProcess3"/>
    <dgm:cxn modelId="{7F33D508-1B2D-453F-A51B-C14CB1F32812}" type="presParOf" srcId="{378F7134-DA88-4A8E-9B06-F9B46A74C309}" destId="{C85205F1-F166-4BA1-B711-D9DBCD78FAB3}" srcOrd="0" destOrd="0" presId="urn:microsoft.com/office/officeart/2005/8/layout/lProcess3"/>
    <dgm:cxn modelId="{C920E903-E029-4736-B278-9AAAF2C4ABCC}" type="presParOf" srcId="{2012C0B6-4DF9-420F-A77E-2D318DB5317C}" destId="{0BE08DFB-64E3-4969-8DF5-4BF0E0863105}" srcOrd="7" destOrd="0" presId="urn:microsoft.com/office/officeart/2005/8/layout/lProcess3"/>
    <dgm:cxn modelId="{344FCF5D-76FE-454B-A387-3D641957B813}" type="presParOf" srcId="{2012C0B6-4DF9-420F-A77E-2D318DB5317C}" destId="{C53BB311-1724-4FA8-A8CD-3DDAE2D614AE}" srcOrd="8" destOrd="0" presId="urn:microsoft.com/office/officeart/2005/8/layout/lProcess3"/>
    <dgm:cxn modelId="{DB911B64-78F5-4E46-AC7B-3C97F1413B5D}" type="presParOf" srcId="{C53BB311-1724-4FA8-A8CD-3DDAE2D614AE}" destId="{7D791B99-BCF8-4918-AA5F-5FC6B1FC8727}" srcOrd="0" destOrd="0" presId="urn:microsoft.com/office/officeart/2005/8/layout/lProcess3"/>
    <dgm:cxn modelId="{0E611435-F7DD-4C3D-A974-F95A043CA2DB}" type="presParOf" srcId="{2012C0B6-4DF9-420F-A77E-2D318DB5317C}" destId="{78D94D27-CE5C-4E5D-8ED7-70F4F4C1F684}" srcOrd="9" destOrd="0" presId="urn:microsoft.com/office/officeart/2005/8/layout/lProcess3"/>
    <dgm:cxn modelId="{C41E8533-7C44-45EE-A2BE-EA54458D720B}" type="presParOf" srcId="{2012C0B6-4DF9-420F-A77E-2D318DB5317C}" destId="{6BB1BDA7-4735-44A8-908C-A50C96E342E3}" srcOrd="10" destOrd="0" presId="urn:microsoft.com/office/officeart/2005/8/layout/lProcess3"/>
    <dgm:cxn modelId="{E9648B5B-94C9-4D9B-AEB3-E729A7BBC552}" type="presParOf" srcId="{6BB1BDA7-4735-44A8-908C-A50C96E342E3}" destId="{7CD07267-6202-42BE-926A-4B4218C1A965}"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B15AC-9190-3D43-8DD9-9A51C4B234BA}"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8DC9ACF4-83D3-8949-B818-1473F539F88B}">
      <dgm:prSet phldrT="[Text]"/>
      <dgm:spPr/>
      <dgm:t>
        <a:bodyPr/>
        <a:lstStyle/>
        <a:p>
          <a:r>
            <a:rPr lang="en-US" dirty="0" err="1" smtClean="0">
              <a:solidFill>
                <a:schemeClr val="bg2"/>
              </a:solidFill>
            </a:rPr>
            <a:t>Benden</a:t>
          </a:r>
          <a:r>
            <a:rPr lang="en-US" dirty="0" smtClean="0">
              <a:solidFill>
                <a:schemeClr val="bg2"/>
              </a:solidFill>
            </a:rPr>
            <a:t> </a:t>
          </a:r>
          <a:r>
            <a:rPr lang="en-US" dirty="0" err="1" smtClean="0">
              <a:solidFill>
                <a:schemeClr val="bg2"/>
              </a:solidFill>
            </a:rPr>
            <a:t>kopya</a:t>
          </a:r>
          <a:r>
            <a:rPr lang="en-US" dirty="0" smtClean="0">
              <a:solidFill>
                <a:schemeClr val="bg2"/>
              </a:solidFill>
            </a:rPr>
            <a:t> </a:t>
          </a:r>
          <a:r>
            <a:rPr lang="en-US" dirty="0" err="1" smtClean="0">
              <a:solidFill>
                <a:schemeClr val="bg2"/>
              </a:solidFill>
            </a:rPr>
            <a:t>istedi</a:t>
          </a:r>
          <a:r>
            <a:rPr lang="en-US" dirty="0" smtClean="0">
              <a:solidFill>
                <a:schemeClr val="bg2"/>
              </a:solidFill>
            </a:rPr>
            <a:t> </a:t>
          </a:r>
          <a:endParaRPr lang="en-US" dirty="0">
            <a:solidFill>
              <a:schemeClr val="bg2"/>
            </a:solidFill>
          </a:endParaRPr>
        </a:p>
      </dgm:t>
    </dgm:pt>
    <dgm:pt modelId="{723D452A-1E56-6A45-9383-2B8FDC7CD17D}" type="parTrans" cxnId="{187C8211-2B68-1242-960A-A10FC1D96F4B}">
      <dgm:prSet/>
      <dgm:spPr/>
      <dgm:t>
        <a:bodyPr/>
        <a:lstStyle/>
        <a:p>
          <a:endParaRPr lang="en-US"/>
        </a:p>
      </dgm:t>
    </dgm:pt>
    <dgm:pt modelId="{082AE5B2-6967-A841-B476-86BAC55B99CF}" type="sibTrans" cxnId="{187C8211-2B68-1242-960A-A10FC1D96F4B}">
      <dgm:prSet/>
      <dgm:spPr/>
      <dgm:t>
        <a:bodyPr/>
        <a:lstStyle/>
        <a:p>
          <a:endParaRPr lang="en-US"/>
        </a:p>
      </dgm:t>
    </dgm:pt>
    <dgm:pt modelId="{03C51DEE-67B7-DA42-B22F-A9482F771E07}">
      <dgm:prSet phldrT="[Text]"/>
      <dgm:spPr/>
      <dgm:t>
        <a:bodyPr/>
        <a:lstStyle/>
        <a:p>
          <a:r>
            <a:rPr lang="en-US" dirty="0" smtClean="0">
              <a:solidFill>
                <a:schemeClr val="bg2"/>
              </a:solidFill>
            </a:rPr>
            <a:t>O </a:t>
          </a:r>
          <a:r>
            <a:rPr lang="en-US" dirty="0" err="1" smtClean="0">
              <a:solidFill>
                <a:schemeClr val="bg2"/>
              </a:solidFill>
            </a:rPr>
            <a:t>Zaman</a:t>
          </a:r>
          <a:r>
            <a:rPr lang="en-US" dirty="0" smtClean="0">
              <a:solidFill>
                <a:schemeClr val="bg2"/>
              </a:solidFill>
            </a:rPr>
            <a:t> </a:t>
          </a:r>
          <a:r>
            <a:rPr lang="en-US" dirty="0" err="1" smtClean="0">
              <a:solidFill>
                <a:schemeClr val="bg2"/>
              </a:solidFill>
            </a:rPr>
            <a:t>Ona</a:t>
          </a:r>
          <a:r>
            <a:rPr lang="en-US" dirty="0" smtClean="0">
              <a:solidFill>
                <a:schemeClr val="bg2"/>
              </a:solidFill>
            </a:rPr>
            <a:t> </a:t>
          </a:r>
          <a:r>
            <a:rPr lang="en-US" dirty="0" err="1" smtClean="0">
              <a:solidFill>
                <a:schemeClr val="bg2"/>
              </a:solidFill>
            </a:rPr>
            <a:t>Kopya</a:t>
          </a:r>
          <a:r>
            <a:rPr lang="en-US" dirty="0" smtClean="0">
              <a:solidFill>
                <a:schemeClr val="bg2"/>
              </a:solidFill>
            </a:rPr>
            <a:t> </a:t>
          </a:r>
          <a:r>
            <a:rPr lang="en-US" dirty="0" err="1" smtClean="0">
              <a:solidFill>
                <a:schemeClr val="bg2"/>
              </a:solidFill>
            </a:rPr>
            <a:t>Vereyim</a:t>
          </a:r>
          <a:endParaRPr lang="en-US" dirty="0">
            <a:solidFill>
              <a:schemeClr val="bg2"/>
            </a:solidFill>
          </a:endParaRPr>
        </a:p>
      </dgm:t>
    </dgm:pt>
    <dgm:pt modelId="{F1BDC747-3A43-2947-8AA4-E811CCA0657F}" type="parTrans" cxnId="{1B128F65-EF8B-F544-A854-24498FCF6A0F}">
      <dgm:prSet/>
      <dgm:spPr/>
      <dgm:t>
        <a:bodyPr/>
        <a:lstStyle/>
        <a:p>
          <a:endParaRPr lang="en-US"/>
        </a:p>
      </dgm:t>
    </dgm:pt>
    <dgm:pt modelId="{57F4415E-0F41-AE42-81FF-17D7283F3399}" type="sibTrans" cxnId="{1B128F65-EF8B-F544-A854-24498FCF6A0F}">
      <dgm:prSet/>
      <dgm:spPr/>
      <dgm:t>
        <a:bodyPr/>
        <a:lstStyle/>
        <a:p>
          <a:endParaRPr lang="en-US"/>
        </a:p>
      </dgm:t>
    </dgm:pt>
    <dgm:pt modelId="{81618079-8B0B-4D4B-9087-087956849520}">
      <dgm:prSet phldrT="[Text]"/>
      <dgm:spPr/>
      <dgm:t>
        <a:bodyPr/>
        <a:lstStyle/>
        <a:p>
          <a:r>
            <a:rPr lang="en-US" dirty="0" err="1" smtClean="0">
              <a:solidFill>
                <a:schemeClr val="bg2"/>
              </a:solidFill>
            </a:rPr>
            <a:t>Arkadaşım</a:t>
          </a:r>
          <a:r>
            <a:rPr lang="en-US" dirty="0" smtClean="0">
              <a:solidFill>
                <a:schemeClr val="bg2"/>
              </a:solidFill>
            </a:rPr>
            <a:t>  </a:t>
          </a:r>
          <a:r>
            <a:rPr lang="en-US" dirty="0" err="1" smtClean="0">
              <a:solidFill>
                <a:schemeClr val="bg2"/>
              </a:solidFill>
            </a:rPr>
            <a:t>Artık</a:t>
          </a:r>
          <a:r>
            <a:rPr lang="en-US" dirty="0" smtClean="0">
              <a:solidFill>
                <a:schemeClr val="bg2"/>
              </a:solidFill>
            </a:rPr>
            <a:t> </a:t>
          </a:r>
          <a:r>
            <a:rPr lang="en-US" dirty="0" err="1" smtClean="0">
              <a:solidFill>
                <a:schemeClr val="bg2"/>
              </a:solidFill>
            </a:rPr>
            <a:t>Çalışmaz</a:t>
          </a:r>
          <a:r>
            <a:rPr lang="en-US" dirty="0" smtClean="0">
              <a:solidFill>
                <a:schemeClr val="bg2"/>
              </a:solidFill>
            </a:rPr>
            <a:t> </a:t>
          </a:r>
          <a:endParaRPr lang="en-US" dirty="0">
            <a:solidFill>
              <a:schemeClr val="bg2"/>
            </a:solidFill>
          </a:endParaRPr>
        </a:p>
      </dgm:t>
    </dgm:pt>
    <dgm:pt modelId="{D98123B8-CED0-374D-B849-98E0479FB2E9}" type="parTrans" cxnId="{AAB87DF0-FE25-9B4D-9102-1838DC8DEC5A}">
      <dgm:prSet/>
      <dgm:spPr/>
      <dgm:t>
        <a:bodyPr/>
        <a:lstStyle/>
        <a:p>
          <a:endParaRPr lang="en-US"/>
        </a:p>
      </dgm:t>
    </dgm:pt>
    <dgm:pt modelId="{15317BC0-422A-7E46-997F-C08BBCE88A3F}" type="sibTrans" cxnId="{AAB87DF0-FE25-9B4D-9102-1838DC8DEC5A}">
      <dgm:prSet/>
      <dgm:spPr/>
      <dgm:t>
        <a:bodyPr/>
        <a:lstStyle/>
        <a:p>
          <a:endParaRPr lang="en-US"/>
        </a:p>
      </dgm:t>
    </dgm:pt>
    <dgm:pt modelId="{BBBE9818-F1E8-524B-B3BA-B9149BB2CE26}">
      <dgm:prSet phldrT="[Text]"/>
      <dgm:spPr/>
      <dgm:t>
        <a:bodyPr/>
        <a:lstStyle/>
        <a:p>
          <a:r>
            <a:rPr lang="en-US" dirty="0" err="1" smtClean="0">
              <a:solidFill>
                <a:schemeClr val="bg2"/>
              </a:solidFill>
            </a:rPr>
            <a:t>Benim</a:t>
          </a:r>
          <a:r>
            <a:rPr lang="en-US" dirty="0" smtClean="0">
              <a:solidFill>
                <a:schemeClr val="bg2"/>
              </a:solidFill>
            </a:rPr>
            <a:t> Hem </a:t>
          </a:r>
          <a:r>
            <a:rPr lang="en-US" dirty="0" err="1" smtClean="0">
              <a:solidFill>
                <a:schemeClr val="bg2"/>
              </a:solidFill>
            </a:rPr>
            <a:t>Vicdani</a:t>
          </a:r>
          <a:r>
            <a:rPr lang="en-US" dirty="0" smtClean="0">
              <a:solidFill>
                <a:schemeClr val="bg2"/>
              </a:solidFill>
            </a:rPr>
            <a:t>, </a:t>
          </a:r>
          <a:r>
            <a:rPr lang="en-US" dirty="0" err="1" smtClean="0">
              <a:solidFill>
                <a:schemeClr val="bg2"/>
              </a:solidFill>
            </a:rPr>
            <a:t>Hemde</a:t>
          </a:r>
          <a:r>
            <a:rPr lang="en-US" dirty="0" smtClean="0">
              <a:solidFill>
                <a:schemeClr val="bg2"/>
              </a:solidFill>
            </a:rPr>
            <a:t> </a:t>
          </a:r>
          <a:r>
            <a:rPr lang="en-US" dirty="0" err="1" smtClean="0">
              <a:solidFill>
                <a:schemeClr val="bg2"/>
              </a:solidFill>
            </a:rPr>
            <a:t>İş</a:t>
          </a:r>
          <a:r>
            <a:rPr lang="en-US" dirty="0" smtClean="0">
              <a:solidFill>
                <a:schemeClr val="bg2"/>
              </a:solidFill>
            </a:rPr>
            <a:t> </a:t>
          </a:r>
          <a:r>
            <a:rPr lang="en-US" dirty="0" err="1" smtClean="0">
              <a:solidFill>
                <a:schemeClr val="bg2"/>
              </a:solidFill>
            </a:rPr>
            <a:t>Yüküm</a:t>
          </a:r>
          <a:r>
            <a:rPr lang="en-US" dirty="0" smtClean="0">
              <a:solidFill>
                <a:schemeClr val="bg2"/>
              </a:solidFill>
            </a:rPr>
            <a:t> </a:t>
          </a:r>
          <a:r>
            <a:rPr lang="en-US" dirty="0" err="1" smtClean="0">
              <a:solidFill>
                <a:schemeClr val="bg2"/>
              </a:solidFill>
            </a:rPr>
            <a:t>Artar</a:t>
          </a:r>
          <a:r>
            <a:rPr lang="en-US" dirty="0" smtClean="0">
              <a:solidFill>
                <a:schemeClr val="bg2"/>
              </a:solidFill>
            </a:rPr>
            <a:t> </a:t>
          </a:r>
          <a:endParaRPr lang="en-US" dirty="0">
            <a:solidFill>
              <a:schemeClr val="bg2"/>
            </a:solidFill>
          </a:endParaRPr>
        </a:p>
      </dgm:t>
    </dgm:pt>
    <dgm:pt modelId="{A8B2B831-C7B1-7A4A-B805-ACBDE85E5D05}" type="parTrans" cxnId="{E038B77E-C054-554B-BABB-D1307F43253E}">
      <dgm:prSet/>
      <dgm:spPr/>
      <dgm:t>
        <a:bodyPr/>
        <a:lstStyle/>
        <a:p>
          <a:endParaRPr lang="en-US"/>
        </a:p>
      </dgm:t>
    </dgm:pt>
    <dgm:pt modelId="{5363F304-8239-0549-94EB-420327506271}" type="sibTrans" cxnId="{E038B77E-C054-554B-BABB-D1307F43253E}">
      <dgm:prSet/>
      <dgm:spPr/>
      <dgm:t>
        <a:bodyPr/>
        <a:lstStyle/>
        <a:p>
          <a:endParaRPr lang="en-US"/>
        </a:p>
      </dgm:t>
    </dgm:pt>
    <dgm:pt modelId="{AFBD39A5-F252-9B45-B856-D4A9F1F366D3}">
      <dgm:prSet phldrT="[Text]"/>
      <dgm:spPr/>
      <dgm:t>
        <a:bodyPr/>
        <a:lstStyle/>
        <a:p>
          <a:r>
            <a:rPr lang="en-US" dirty="0" err="1" smtClean="0">
              <a:solidFill>
                <a:schemeClr val="bg2"/>
              </a:solidFill>
            </a:rPr>
            <a:t>Arkadaşım</a:t>
          </a:r>
          <a:r>
            <a:rPr lang="en-US" dirty="0" smtClean="0">
              <a:solidFill>
                <a:schemeClr val="bg2"/>
              </a:solidFill>
            </a:rPr>
            <a:t> </a:t>
          </a:r>
          <a:r>
            <a:rPr lang="en-US" dirty="0" err="1" smtClean="0">
              <a:solidFill>
                <a:schemeClr val="bg2"/>
              </a:solidFill>
            </a:rPr>
            <a:t>beni</a:t>
          </a:r>
          <a:r>
            <a:rPr lang="en-US" dirty="0" smtClean="0">
              <a:solidFill>
                <a:schemeClr val="bg2"/>
              </a:solidFill>
            </a:rPr>
            <a:t> </a:t>
          </a:r>
          <a:r>
            <a:rPr lang="en-US" dirty="0" err="1" smtClean="0">
              <a:solidFill>
                <a:schemeClr val="bg2"/>
              </a:solidFill>
            </a:rPr>
            <a:t>sevsin</a:t>
          </a:r>
          <a:endParaRPr lang="en-US" dirty="0">
            <a:solidFill>
              <a:schemeClr val="bg2"/>
            </a:solidFill>
          </a:endParaRPr>
        </a:p>
      </dgm:t>
    </dgm:pt>
    <dgm:pt modelId="{5A6D3F69-FEF7-9247-9156-DAC462F3CE76}" type="parTrans" cxnId="{F3DDDD45-D4F1-FE42-B021-6BCF70694FF1}">
      <dgm:prSet/>
      <dgm:spPr/>
      <dgm:t>
        <a:bodyPr/>
        <a:lstStyle/>
        <a:p>
          <a:endParaRPr lang="en-US"/>
        </a:p>
      </dgm:t>
    </dgm:pt>
    <dgm:pt modelId="{5B49EF22-EEED-D34F-9ADB-E20FDD224899}" type="sibTrans" cxnId="{F3DDDD45-D4F1-FE42-B021-6BCF70694FF1}">
      <dgm:prSet/>
      <dgm:spPr/>
      <dgm:t>
        <a:bodyPr/>
        <a:lstStyle/>
        <a:p>
          <a:endParaRPr lang="en-US"/>
        </a:p>
      </dgm:t>
    </dgm:pt>
    <dgm:pt modelId="{5CD954B7-1D44-624B-A698-A26457D591BF}" type="pres">
      <dgm:prSet presAssocID="{F64B15AC-9190-3D43-8DD9-9A51C4B234BA}" presName="cycle" presStyleCnt="0">
        <dgm:presLayoutVars>
          <dgm:dir/>
          <dgm:resizeHandles val="exact"/>
        </dgm:presLayoutVars>
      </dgm:prSet>
      <dgm:spPr/>
      <dgm:t>
        <a:bodyPr/>
        <a:lstStyle/>
        <a:p>
          <a:endParaRPr lang="tr-TR"/>
        </a:p>
      </dgm:t>
    </dgm:pt>
    <dgm:pt modelId="{90A3B4DB-896D-F941-94D7-A5BF56C09B2A}" type="pres">
      <dgm:prSet presAssocID="{8DC9ACF4-83D3-8949-B818-1473F539F88B}" presName="dummy" presStyleCnt="0"/>
      <dgm:spPr/>
    </dgm:pt>
    <dgm:pt modelId="{3FFA6FE9-BB8D-154C-B857-20DE76985524}" type="pres">
      <dgm:prSet presAssocID="{8DC9ACF4-83D3-8949-B818-1473F539F88B}" presName="node" presStyleLbl="revTx" presStyleIdx="0" presStyleCnt="5">
        <dgm:presLayoutVars>
          <dgm:bulletEnabled val="1"/>
        </dgm:presLayoutVars>
      </dgm:prSet>
      <dgm:spPr/>
      <dgm:t>
        <a:bodyPr/>
        <a:lstStyle/>
        <a:p>
          <a:endParaRPr lang="en-US"/>
        </a:p>
      </dgm:t>
    </dgm:pt>
    <dgm:pt modelId="{C0BBF28E-E3DC-F64B-BFF6-18A41F193B1D}" type="pres">
      <dgm:prSet presAssocID="{082AE5B2-6967-A841-B476-86BAC55B99CF}" presName="sibTrans" presStyleLbl="node1" presStyleIdx="0" presStyleCnt="5"/>
      <dgm:spPr/>
      <dgm:t>
        <a:bodyPr/>
        <a:lstStyle/>
        <a:p>
          <a:endParaRPr lang="tr-TR"/>
        </a:p>
      </dgm:t>
    </dgm:pt>
    <dgm:pt modelId="{E5C25B8E-D6DC-0B42-BA84-2E29CA0917D5}" type="pres">
      <dgm:prSet presAssocID="{03C51DEE-67B7-DA42-B22F-A9482F771E07}" presName="dummy" presStyleCnt="0"/>
      <dgm:spPr/>
    </dgm:pt>
    <dgm:pt modelId="{92DA98AB-CD36-8342-BB95-59838935AB7D}" type="pres">
      <dgm:prSet presAssocID="{03C51DEE-67B7-DA42-B22F-A9482F771E07}" presName="node" presStyleLbl="revTx" presStyleIdx="1" presStyleCnt="5">
        <dgm:presLayoutVars>
          <dgm:bulletEnabled val="1"/>
        </dgm:presLayoutVars>
      </dgm:prSet>
      <dgm:spPr/>
      <dgm:t>
        <a:bodyPr/>
        <a:lstStyle/>
        <a:p>
          <a:endParaRPr lang="tr-TR"/>
        </a:p>
      </dgm:t>
    </dgm:pt>
    <dgm:pt modelId="{C6895684-E301-774B-A318-8E23FF687279}" type="pres">
      <dgm:prSet presAssocID="{57F4415E-0F41-AE42-81FF-17D7283F3399}" presName="sibTrans" presStyleLbl="node1" presStyleIdx="1" presStyleCnt="5"/>
      <dgm:spPr/>
      <dgm:t>
        <a:bodyPr/>
        <a:lstStyle/>
        <a:p>
          <a:endParaRPr lang="tr-TR"/>
        </a:p>
      </dgm:t>
    </dgm:pt>
    <dgm:pt modelId="{DB3412BA-37F9-D545-9105-7C078984C9C9}" type="pres">
      <dgm:prSet presAssocID="{81618079-8B0B-4D4B-9087-087956849520}" presName="dummy" presStyleCnt="0"/>
      <dgm:spPr/>
    </dgm:pt>
    <dgm:pt modelId="{E4EE3354-B61F-B84D-BB37-318C8927DF0F}" type="pres">
      <dgm:prSet presAssocID="{81618079-8B0B-4D4B-9087-087956849520}" presName="node" presStyleLbl="revTx" presStyleIdx="2" presStyleCnt="5">
        <dgm:presLayoutVars>
          <dgm:bulletEnabled val="1"/>
        </dgm:presLayoutVars>
      </dgm:prSet>
      <dgm:spPr/>
      <dgm:t>
        <a:bodyPr/>
        <a:lstStyle/>
        <a:p>
          <a:endParaRPr lang="en-US"/>
        </a:p>
      </dgm:t>
    </dgm:pt>
    <dgm:pt modelId="{2000A388-062E-F844-B054-26A5FF1F2903}" type="pres">
      <dgm:prSet presAssocID="{15317BC0-422A-7E46-997F-C08BBCE88A3F}" presName="sibTrans" presStyleLbl="node1" presStyleIdx="2" presStyleCnt="5"/>
      <dgm:spPr/>
      <dgm:t>
        <a:bodyPr/>
        <a:lstStyle/>
        <a:p>
          <a:endParaRPr lang="tr-TR"/>
        </a:p>
      </dgm:t>
    </dgm:pt>
    <dgm:pt modelId="{6B35929D-2E0F-E345-8109-0AF385123D2D}" type="pres">
      <dgm:prSet presAssocID="{BBBE9818-F1E8-524B-B3BA-B9149BB2CE26}" presName="dummy" presStyleCnt="0"/>
      <dgm:spPr/>
    </dgm:pt>
    <dgm:pt modelId="{EDF5A37C-F7DC-3642-BE6B-010DC4636A92}" type="pres">
      <dgm:prSet presAssocID="{BBBE9818-F1E8-524B-B3BA-B9149BB2CE26}" presName="node" presStyleLbl="revTx" presStyleIdx="3" presStyleCnt="5">
        <dgm:presLayoutVars>
          <dgm:bulletEnabled val="1"/>
        </dgm:presLayoutVars>
      </dgm:prSet>
      <dgm:spPr/>
      <dgm:t>
        <a:bodyPr/>
        <a:lstStyle/>
        <a:p>
          <a:endParaRPr lang="en-US"/>
        </a:p>
      </dgm:t>
    </dgm:pt>
    <dgm:pt modelId="{FA290731-5CBB-0C4A-A0C4-C70BF00549EC}" type="pres">
      <dgm:prSet presAssocID="{5363F304-8239-0549-94EB-420327506271}" presName="sibTrans" presStyleLbl="node1" presStyleIdx="3" presStyleCnt="5"/>
      <dgm:spPr/>
      <dgm:t>
        <a:bodyPr/>
        <a:lstStyle/>
        <a:p>
          <a:endParaRPr lang="tr-TR"/>
        </a:p>
      </dgm:t>
    </dgm:pt>
    <dgm:pt modelId="{024B66D6-16F9-FB4D-8BFB-7FE0878F73D3}" type="pres">
      <dgm:prSet presAssocID="{AFBD39A5-F252-9B45-B856-D4A9F1F366D3}" presName="dummy" presStyleCnt="0"/>
      <dgm:spPr/>
    </dgm:pt>
    <dgm:pt modelId="{0485E551-2D92-9648-9548-AA3F78866759}" type="pres">
      <dgm:prSet presAssocID="{AFBD39A5-F252-9B45-B856-D4A9F1F366D3}" presName="node" presStyleLbl="revTx" presStyleIdx="4" presStyleCnt="5">
        <dgm:presLayoutVars>
          <dgm:bulletEnabled val="1"/>
        </dgm:presLayoutVars>
      </dgm:prSet>
      <dgm:spPr/>
      <dgm:t>
        <a:bodyPr/>
        <a:lstStyle/>
        <a:p>
          <a:endParaRPr lang="tr-TR"/>
        </a:p>
      </dgm:t>
    </dgm:pt>
    <dgm:pt modelId="{E6994912-2BBE-1E4D-86FA-20DD5A53B434}" type="pres">
      <dgm:prSet presAssocID="{5B49EF22-EEED-D34F-9ADB-E20FDD224899}" presName="sibTrans" presStyleLbl="node1" presStyleIdx="4" presStyleCnt="5"/>
      <dgm:spPr/>
      <dgm:t>
        <a:bodyPr/>
        <a:lstStyle/>
        <a:p>
          <a:endParaRPr lang="tr-TR"/>
        </a:p>
      </dgm:t>
    </dgm:pt>
  </dgm:ptLst>
  <dgm:cxnLst>
    <dgm:cxn modelId="{D1A56EE1-9AFE-4FE0-B082-B68C4B51EA69}" type="presOf" srcId="{AFBD39A5-F252-9B45-B856-D4A9F1F366D3}" destId="{0485E551-2D92-9648-9548-AA3F78866759}" srcOrd="0" destOrd="0" presId="urn:microsoft.com/office/officeart/2005/8/layout/cycle1"/>
    <dgm:cxn modelId="{E9290771-686C-44A5-9AA3-536F35562D72}" type="presOf" srcId="{57F4415E-0F41-AE42-81FF-17D7283F3399}" destId="{C6895684-E301-774B-A318-8E23FF687279}" srcOrd="0" destOrd="0" presId="urn:microsoft.com/office/officeart/2005/8/layout/cycle1"/>
    <dgm:cxn modelId="{F3DDDD45-D4F1-FE42-B021-6BCF70694FF1}" srcId="{F64B15AC-9190-3D43-8DD9-9A51C4B234BA}" destId="{AFBD39A5-F252-9B45-B856-D4A9F1F366D3}" srcOrd="4" destOrd="0" parTransId="{5A6D3F69-FEF7-9247-9156-DAC462F3CE76}" sibTransId="{5B49EF22-EEED-D34F-9ADB-E20FDD224899}"/>
    <dgm:cxn modelId="{AAB87DF0-FE25-9B4D-9102-1838DC8DEC5A}" srcId="{F64B15AC-9190-3D43-8DD9-9A51C4B234BA}" destId="{81618079-8B0B-4D4B-9087-087956849520}" srcOrd="2" destOrd="0" parTransId="{D98123B8-CED0-374D-B849-98E0479FB2E9}" sibTransId="{15317BC0-422A-7E46-997F-C08BBCE88A3F}"/>
    <dgm:cxn modelId="{6DA88D23-8775-49E1-A3D3-9190B86133F4}" type="presOf" srcId="{5363F304-8239-0549-94EB-420327506271}" destId="{FA290731-5CBB-0C4A-A0C4-C70BF00549EC}" srcOrd="0" destOrd="0" presId="urn:microsoft.com/office/officeart/2005/8/layout/cycle1"/>
    <dgm:cxn modelId="{17DAB829-E559-4857-BEC1-738AB66562E4}" type="presOf" srcId="{03C51DEE-67B7-DA42-B22F-A9482F771E07}" destId="{92DA98AB-CD36-8342-BB95-59838935AB7D}" srcOrd="0" destOrd="0" presId="urn:microsoft.com/office/officeart/2005/8/layout/cycle1"/>
    <dgm:cxn modelId="{A1160E96-E0C7-42C1-B7E4-579E3BAA8685}" type="presOf" srcId="{15317BC0-422A-7E46-997F-C08BBCE88A3F}" destId="{2000A388-062E-F844-B054-26A5FF1F2903}" srcOrd="0" destOrd="0" presId="urn:microsoft.com/office/officeart/2005/8/layout/cycle1"/>
    <dgm:cxn modelId="{F35E761E-3B72-4451-B218-1C5C07A4F52C}" type="presOf" srcId="{5B49EF22-EEED-D34F-9ADB-E20FDD224899}" destId="{E6994912-2BBE-1E4D-86FA-20DD5A53B434}" srcOrd="0" destOrd="0" presId="urn:microsoft.com/office/officeart/2005/8/layout/cycle1"/>
    <dgm:cxn modelId="{E038B77E-C054-554B-BABB-D1307F43253E}" srcId="{F64B15AC-9190-3D43-8DD9-9A51C4B234BA}" destId="{BBBE9818-F1E8-524B-B3BA-B9149BB2CE26}" srcOrd="3" destOrd="0" parTransId="{A8B2B831-C7B1-7A4A-B805-ACBDE85E5D05}" sibTransId="{5363F304-8239-0549-94EB-420327506271}"/>
    <dgm:cxn modelId="{6786459F-C662-4EBE-BBDE-4AFBFBA74DA2}" type="presOf" srcId="{81618079-8B0B-4D4B-9087-087956849520}" destId="{E4EE3354-B61F-B84D-BB37-318C8927DF0F}" srcOrd="0" destOrd="0" presId="urn:microsoft.com/office/officeart/2005/8/layout/cycle1"/>
    <dgm:cxn modelId="{1B128F65-EF8B-F544-A854-24498FCF6A0F}" srcId="{F64B15AC-9190-3D43-8DD9-9A51C4B234BA}" destId="{03C51DEE-67B7-DA42-B22F-A9482F771E07}" srcOrd="1" destOrd="0" parTransId="{F1BDC747-3A43-2947-8AA4-E811CCA0657F}" sibTransId="{57F4415E-0F41-AE42-81FF-17D7283F3399}"/>
    <dgm:cxn modelId="{34AC40DE-502F-44BE-820B-59FFEF855680}" type="presOf" srcId="{F64B15AC-9190-3D43-8DD9-9A51C4B234BA}" destId="{5CD954B7-1D44-624B-A698-A26457D591BF}" srcOrd="0" destOrd="0" presId="urn:microsoft.com/office/officeart/2005/8/layout/cycle1"/>
    <dgm:cxn modelId="{E9DB40AA-B0F2-423F-BF19-40B5C4303EDA}" type="presOf" srcId="{BBBE9818-F1E8-524B-B3BA-B9149BB2CE26}" destId="{EDF5A37C-F7DC-3642-BE6B-010DC4636A92}" srcOrd="0" destOrd="0" presId="urn:microsoft.com/office/officeart/2005/8/layout/cycle1"/>
    <dgm:cxn modelId="{204650A8-F1B8-480E-9410-C901715A577A}" type="presOf" srcId="{8DC9ACF4-83D3-8949-B818-1473F539F88B}" destId="{3FFA6FE9-BB8D-154C-B857-20DE76985524}" srcOrd="0" destOrd="0" presId="urn:microsoft.com/office/officeart/2005/8/layout/cycle1"/>
    <dgm:cxn modelId="{02B8AEA1-3C0F-406E-96F9-439FB568565A}" type="presOf" srcId="{082AE5B2-6967-A841-B476-86BAC55B99CF}" destId="{C0BBF28E-E3DC-F64B-BFF6-18A41F193B1D}" srcOrd="0" destOrd="0" presId="urn:microsoft.com/office/officeart/2005/8/layout/cycle1"/>
    <dgm:cxn modelId="{187C8211-2B68-1242-960A-A10FC1D96F4B}" srcId="{F64B15AC-9190-3D43-8DD9-9A51C4B234BA}" destId="{8DC9ACF4-83D3-8949-B818-1473F539F88B}" srcOrd="0" destOrd="0" parTransId="{723D452A-1E56-6A45-9383-2B8FDC7CD17D}" sibTransId="{082AE5B2-6967-A841-B476-86BAC55B99CF}"/>
    <dgm:cxn modelId="{D16C3072-EBE8-42AF-9EC1-DF1AD15A89CC}" type="presParOf" srcId="{5CD954B7-1D44-624B-A698-A26457D591BF}" destId="{90A3B4DB-896D-F941-94D7-A5BF56C09B2A}" srcOrd="0" destOrd="0" presId="urn:microsoft.com/office/officeart/2005/8/layout/cycle1"/>
    <dgm:cxn modelId="{D9E843D9-7B38-4A3E-8343-80761C473A0C}" type="presParOf" srcId="{5CD954B7-1D44-624B-A698-A26457D591BF}" destId="{3FFA6FE9-BB8D-154C-B857-20DE76985524}" srcOrd="1" destOrd="0" presId="urn:microsoft.com/office/officeart/2005/8/layout/cycle1"/>
    <dgm:cxn modelId="{48190D7E-CF36-4BAF-985F-44666E0431E8}" type="presParOf" srcId="{5CD954B7-1D44-624B-A698-A26457D591BF}" destId="{C0BBF28E-E3DC-F64B-BFF6-18A41F193B1D}" srcOrd="2" destOrd="0" presId="urn:microsoft.com/office/officeart/2005/8/layout/cycle1"/>
    <dgm:cxn modelId="{B681F73A-3461-4C02-962F-E67C2E0F47A7}" type="presParOf" srcId="{5CD954B7-1D44-624B-A698-A26457D591BF}" destId="{E5C25B8E-D6DC-0B42-BA84-2E29CA0917D5}" srcOrd="3" destOrd="0" presId="urn:microsoft.com/office/officeart/2005/8/layout/cycle1"/>
    <dgm:cxn modelId="{05486C6F-9796-4556-A41F-ABF369D55753}" type="presParOf" srcId="{5CD954B7-1D44-624B-A698-A26457D591BF}" destId="{92DA98AB-CD36-8342-BB95-59838935AB7D}" srcOrd="4" destOrd="0" presId="urn:microsoft.com/office/officeart/2005/8/layout/cycle1"/>
    <dgm:cxn modelId="{82AE6DFE-541E-424D-8DBE-CE1EC459B3C7}" type="presParOf" srcId="{5CD954B7-1D44-624B-A698-A26457D591BF}" destId="{C6895684-E301-774B-A318-8E23FF687279}" srcOrd="5" destOrd="0" presId="urn:microsoft.com/office/officeart/2005/8/layout/cycle1"/>
    <dgm:cxn modelId="{77BA6720-52E6-47A9-A324-FF35CF4A4355}" type="presParOf" srcId="{5CD954B7-1D44-624B-A698-A26457D591BF}" destId="{DB3412BA-37F9-D545-9105-7C078984C9C9}" srcOrd="6" destOrd="0" presId="urn:microsoft.com/office/officeart/2005/8/layout/cycle1"/>
    <dgm:cxn modelId="{5266C19B-E76D-4303-B7FA-3E26C4FE95CA}" type="presParOf" srcId="{5CD954B7-1D44-624B-A698-A26457D591BF}" destId="{E4EE3354-B61F-B84D-BB37-318C8927DF0F}" srcOrd="7" destOrd="0" presId="urn:microsoft.com/office/officeart/2005/8/layout/cycle1"/>
    <dgm:cxn modelId="{9EFE0839-43E8-41E1-8ABD-6CD2532DB6AA}" type="presParOf" srcId="{5CD954B7-1D44-624B-A698-A26457D591BF}" destId="{2000A388-062E-F844-B054-26A5FF1F2903}" srcOrd="8" destOrd="0" presId="urn:microsoft.com/office/officeart/2005/8/layout/cycle1"/>
    <dgm:cxn modelId="{B93CD067-0F81-4348-98E0-8A482D576312}" type="presParOf" srcId="{5CD954B7-1D44-624B-A698-A26457D591BF}" destId="{6B35929D-2E0F-E345-8109-0AF385123D2D}" srcOrd="9" destOrd="0" presId="urn:microsoft.com/office/officeart/2005/8/layout/cycle1"/>
    <dgm:cxn modelId="{9A5EB920-5A97-4023-82F4-3F4B012B4B8E}" type="presParOf" srcId="{5CD954B7-1D44-624B-A698-A26457D591BF}" destId="{EDF5A37C-F7DC-3642-BE6B-010DC4636A92}" srcOrd="10" destOrd="0" presId="urn:microsoft.com/office/officeart/2005/8/layout/cycle1"/>
    <dgm:cxn modelId="{02570989-8EF6-42E3-A4C7-EC4349908241}" type="presParOf" srcId="{5CD954B7-1D44-624B-A698-A26457D591BF}" destId="{FA290731-5CBB-0C4A-A0C4-C70BF00549EC}" srcOrd="11" destOrd="0" presId="urn:microsoft.com/office/officeart/2005/8/layout/cycle1"/>
    <dgm:cxn modelId="{55459F93-670D-4894-B962-9C0EBEA08047}" type="presParOf" srcId="{5CD954B7-1D44-624B-A698-A26457D591BF}" destId="{024B66D6-16F9-FB4D-8BFB-7FE0878F73D3}" srcOrd="12" destOrd="0" presId="urn:microsoft.com/office/officeart/2005/8/layout/cycle1"/>
    <dgm:cxn modelId="{C287BB87-0150-4B61-A322-E2EC67EED846}" type="presParOf" srcId="{5CD954B7-1D44-624B-A698-A26457D591BF}" destId="{0485E551-2D92-9648-9548-AA3F78866759}" srcOrd="13" destOrd="0" presId="urn:microsoft.com/office/officeart/2005/8/layout/cycle1"/>
    <dgm:cxn modelId="{E9E3255A-46D0-41C5-83F7-E6BA30E8E908}" type="presParOf" srcId="{5CD954B7-1D44-624B-A698-A26457D591BF}" destId="{E6994912-2BBE-1E4D-86FA-20DD5A53B434}"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6ED4C-8392-4C31-8FE4-804DEA41BCA0}">
      <dsp:nvSpPr>
        <dsp:cNvPr id="0" name=""/>
        <dsp:cNvSpPr/>
      </dsp:nvSpPr>
      <dsp:spPr>
        <a:xfrm>
          <a:off x="482601" y="2718"/>
          <a:ext cx="3375022" cy="74074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Hoşlandığımızı</a:t>
          </a:r>
          <a:endParaRPr lang="tr-TR" sz="2200" kern="1200" dirty="0"/>
        </a:p>
      </dsp:txBody>
      <dsp:txXfrm>
        <a:off x="852974" y="2718"/>
        <a:ext cx="2634277" cy="740745"/>
      </dsp:txXfrm>
    </dsp:sp>
    <dsp:sp modelId="{ECC8EF95-EF16-4905-9972-02AAD6A2FE86}">
      <dsp:nvSpPr>
        <dsp:cNvPr id="0" name=""/>
        <dsp:cNvSpPr/>
      </dsp:nvSpPr>
      <dsp:spPr>
        <a:xfrm>
          <a:off x="482601" y="835676"/>
          <a:ext cx="3290104" cy="658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Çabuk bitecek olanı</a:t>
          </a:r>
          <a:endParaRPr lang="tr-TR" sz="2200" kern="1200" dirty="0"/>
        </a:p>
      </dsp:txBody>
      <dsp:txXfrm>
        <a:off x="811933" y="835676"/>
        <a:ext cx="2631441" cy="658663"/>
      </dsp:txXfrm>
    </dsp:sp>
    <dsp:sp modelId="{64E4A4C8-C430-40DE-B885-FD5DB4937526}">
      <dsp:nvSpPr>
        <dsp:cNvPr id="0" name=""/>
        <dsp:cNvSpPr/>
      </dsp:nvSpPr>
      <dsp:spPr>
        <a:xfrm>
          <a:off x="482601" y="1586552"/>
          <a:ext cx="3290104" cy="658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Kolay olanı</a:t>
          </a:r>
          <a:endParaRPr kumimoji="1" lang="tr-TR" sz="2200" kern="1200" dirty="0"/>
        </a:p>
      </dsp:txBody>
      <dsp:txXfrm>
        <a:off x="811933" y="1586552"/>
        <a:ext cx="2631441" cy="658663"/>
      </dsp:txXfrm>
    </dsp:sp>
    <dsp:sp modelId="{1EA2347C-8561-4D25-9979-E3EC29192063}">
      <dsp:nvSpPr>
        <dsp:cNvPr id="0" name=""/>
        <dsp:cNvSpPr/>
      </dsp:nvSpPr>
      <dsp:spPr>
        <a:xfrm>
          <a:off x="482601" y="2337428"/>
          <a:ext cx="3147223" cy="658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Bildiğimizi</a:t>
          </a:r>
          <a:endParaRPr lang="tr-TR" sz="2200" kern="1200" dirty="0"/>
        </a:p>
      </dsp:txBody>
      <dsp:txXfrm>
        <a:off x="811933" y="2337428"/>
        <a:ext cx="2488560" cy="658663"/>
      </dsp:txXfrm>
    </dsp:sp>
    <dsp:sp modelId="{5883F620-4F32-43C8-B47D-0A539A51B73E}">
      <dsp:nvSpPr>
        <dsp:cNvPr id="0" name=""/>
        <dsp:cNvSpPr/>
      </dsp:nvSpPr>
      <dsp:spPr>
        <a:xfrm>
          <a:off x="482601" y="3088304"/>
          <a:ext cx="3084930" cy="658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Acele yapılanı</a:t>
          </a:r>
          <a:endParaRPr lang="tr-TR" sz="2200" kern="1200" dirty="0"/>
        </a:p>
      </dsp:txBody>
      <dsp:txXfrm>
        <a:off x="811933" y="3088304"/>
        <a:ext cx="2426267" cy="658663"/>
      </dsp:txXfrm>
    </dsp:sp>
    <dsp:sp modelId="{7AE8CB67-9D73-4260-A1BE-7884F0237CC4}">
      <dsp:nvSpPr>
        <dsp:cNvPr id="0" name=""/>
        <dsp:cNvSpPr/>
      </dsp:nvSpPr>
      <dsp:spPr>
        <a:xfrm>
          <a:off x="482601" y="3839180"/>
          <a:ext cx="3121799" cy="6586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Başkalarının isteğini</a:t>
          </a:r>
          <a:endParaRPr kumimoji="1" lang="en-US" sz="2200" kern="1200" dirty="0"/>
        </a:p>
      </dsp:txBody>
      <dsp:txXfrm>
        <a:off x="811933" y="3839180"/>
        <a:ext cx="2463136" cy="658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B11BB-1ABC-4CC6-9272-87F72DB073E8}">
      <dsp:nvSpPr>
        <dsp:cNvPr id="0" name=""/>
        <dsp:cNvSpPr/>
      </dsp:nvSpPr>
      <dsp:spPr>
        <a:xfrm>
          <a:off x="239119" y="332"/>
          <a:ext cx="3143314"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kumimoji="1" lang="tr-TR" sz="2400" kern="1200" dirty="0" smtClean="0"/>
            <a:t>Hoşlanmadığımızdan</a:t>
          </a:r>
          <a:endParaRPr lang="tr-TR" sz="2400" kern="1200" dirty="0"/>
        </a:p>
      </dsp:txBody>
      <dsp:txXfrm>
        <a:off x="569601" y="332"/>
        <a:ext cx="2482350" cy="660964"/>
      </dsp:txXfrm>
    </dsp:sp>
    <dsp:sp modelId="{A4142C27-A910-4776-8541-1F693E1201E6}">
      <dsp:nvSpPr>
        <dsp:cNvPr id="0" name=""/>
        <dsp:cNvSpPr/>
      </dsp:nvSpPr>
      <dsp:spPr>
        <a:xfrm>
          <a:off x="239119" y="753831"/>
          <a:ext cx="3194341"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kumimoji="1" lang="tr-TR" sz="2400" kern="1200" dirty="0" smtClean="0"/>
            <a:t>Uzun sürecek olandan</a:t>
          </a:r>
          <a:endParaRPr lang="tr-TR" sz="2400" kern="1200" dirty="0"/>
        </a:p>
      </dsp:txBody>
      <dsp:txXfrm>
        <a:off x="569601" y="753831"/>
        <a:ext cx="2533377" cy="660964"/>
      </dsp:txXfrm>
    </dsp:sp>
    <dsp:sp modelId="{FC82CDAC-F23F-477C-9304-1675DFB2605E}">
      <dsp:nvSpPr>
        <dsp:cNvPr id="0" name=""/>
        <dsp:cNvSpPr/>
      </dsp:nvSpPr>
      <dsp:spPr>
        <a:xfrm>
          <a:off x="239119" y="1507330"/>
          <a:ext cx="3236510"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kumimoji="1" lang="tr-TR" sz="2100" kern="1200" dirty="0" smtClean="0"/>
            <a:t>Zor </a:t>
          </a:r>
          <a:r>
            <a:rPr kumimoji="1" lang="tr-TR" sz="2400" kern="1200" dirty="0" smtClean="0"/>
            <a:t>olandan</a:t>
          </a:r>
          <a:endParaRPr lang="tr-TR" sz="2400" kern="1200" dirty="0"/>
        </a:p>
      </dsp:txBody>
      <dsp:txXfrm>
        <a:off x="569601" y="1507330"/>
        <a:ext cx="2575546" cy="660964"/>
      </dsp:txXfrm>
    </dsp:sp>
    <dsp:sp modelId="{C85205F1-F166-4BA1-B711-D9DBCD78FAB3}">
      <dsp:nvSpPr>
        <dsp:cNvPr id="0" name=""/>
        <dsp:cNvSpPr/>
      </dsp:nvSpPr>
      <dsp:spPr>
        <a:xfrm>
          <a:off x="239119" y="2260830"/>
          <a:ext cx="3144719"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kumimoji="1" lang="tr-TR" sz="2400" kern="1200" dirty="0" smtClean="0"/>
            <a:t>Bilmediğimizden</a:t>
          </a:r>
          <a:endParaRPr lang="tr-TR" sz="2400" kern="1200" dirty="0"/>
        </a:p>
      </dsp:txBody>
      <dsp:txXfrm>
        <a:off x="569601" y="2260830"/>
        <a:ext cx="2483755" cy="660964"/>
      </dsp:txXfrm>
    </dsp:sp>
    <dsp:sp modelId="{7D791B99-BCF8-4918-AA5F-5FC6B1FC8727}">
      <dsp:nvSpPr>
        <dsp:cNvPr id="0" name=""/>
        <dsp:cNvSpPr/>
      </dsp:nvSpPr>
      <dsp:spPr>
        <a:xfrm>
          <a:off x="239119" y="3014329"/>
          <a:ext cx="3144785"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Önemli olandan</a:t>
          </a:r>
          <a:endParaRPr lang="tr-TR" sz="2200" kern="1200" dirty="0"/>
        </a:p>
      </dsp:txBody>
      <dsp:txXfrm>
        <a:off x="569601" y="3014329"/>
        <a:ext cx="2483821" cy="660964"/>
      </dsp:txXfrm>
    </dsp:sp>
    <dsp:sp modelId="{7CD07267-6202-42BE-926A-4B4218C1A965}">
      <dsp:nvSpPr>
        <dsp:cNvPr id="0" name=""/>
        <dsp:cNvSpPr/>
      </dsp:nvSpPr>
      <dsp:spPr>
        <a:xfrm>
          <a:off x="239119" y="3767828"/>
          <a:ext cx="3093626" cy="6609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rtl="0">
            <a:lnSpc>
              <a:spcPct val="90000"/>
            </a:lnSpc>
            <a:spcBef>
              <a:spcPct val="0"/>
            </a:spcBef>
            <a:spcAft>
              <a:spcPct val="35000"/>
            </a:spcAft>
          </a:pPr>
          <a:r>
            <a:rPr kumimoji="1" lang="tr-TR" sz="2200" kern="1200" dirty="0" smtClean="0"/>
            <a:t>Kendi seçtiğimizden</a:t>
          </a:r>
          <a:endParaRPr kumimoji="1" lang="en-US" sz="2200" kern="1200" dirty="0"/>
        </a:p>
      </dsp:txBody>
      <dsp:txXfrm>
        <a:off x="569601" y="3767828"/>
        <a:ext cx="2432662" cy="660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A6FE9-BB8D-154C-B857-20DE76985524}">
      <dsp:nvSpPr>
        <dsp:cNvPr id="0" name=""/>
        <dsp:cNvSpPr/>
      </dsp:nvSpPr>
      <dsp:spPr>
        <a:xfrm>
          <a:off x="4374031" y="29980"/>
          <a:ext cx="1017091" cy="101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chemeClr val="bg2"/>
              </a:solidFill>
            </a:rPr>
            <a:t>Benden</a:t>
          </a:r>
          <a:r>
            <a:rPr lang="en-US" sz="1300" kern="1200" dirty="0" smtClean="0">
              <a:solidFill>
                <a:schemeClr val="bg2"/>
              </a:solidFill>
            </a:rPr>
            <a:t> </a:t>
          </a:r>
          <a:r>
            <a:rPr lang="en-US" sz="1300" kern="1200" dirty="0" err="1" smtClean="0">
              <a:solidFill>
                <a:schemeClr val="bg2"/>
              </a:solidFill>
            </a:rPr>
            <a:t>kopya</a:t>
          </a:r>
          <a:r>
            <a:rPr lang="en-US" sz="1300" kern="1200" dirty="0" smtClean="0">
              <a:solidFill>
                <a:schemeClr val="bg2"/>
              </a:solidFill>
            </a:rPr>
            <a:t> </a:t>
          </a:r>
          <a:r>
            <a:rPr lang="en-US" sz="1300" kern="1200" dirty="0" err="1" smtClean="0">
              <a:solidFill>
                <a:schemeClr val="bg2"/>
              </a:solidFill>
            </a:rPr>
            <a:t>istedi</a:t>
          </a:r>
          <a:r>
            <a:rPr lang="en-US" sz="1300" kern="1200" dirty="0" smtClean="0">
              <a:solidFill>
                <a:schemeClr val="bg2"/>
              </a:solidFill>
            </a:rPr>
            <a:t> </a:t>
          </a:r>
          <a:endParaRPr lang="en-US" sz="1300" kern="1200" dirty="0">
            <a:solidFill>
              <a:schemeClr val="bg2"/>
            </a:solidFill>
          </a:endParaRPr>
        </a:p>
      </dsp:txBody>
      <dsp:txXfrm>
        <a:off x="4374031" y="29980"/>
        <a:ext cx="1017091" cy="1017091"/>
      </dsp:txXfrm>
    </dsp:sp>
    <dsp:sp modelId="{C0BBF28E-E3DC-F64B-BFF6-18A41F193B1D}">
      <dsp:nvSpPr>
        <dsp:cNvPr id="0" name=""/>
        <dsp:cNvSpPr/>
      </dsp:nvSpPr>
      <dsp:spPr>
        <a:xfrm>
          <a:off x="1976201" y="-77"/>
          <a:ext cx="3819997" cy="3819997"/>
        </a:xfrm>
        <a:prstGeom prst="circularArrow">
          <a:avLst>
            <a:gd name="adj1" fmla="val 5192"/>
            <a:gd name="adj2" fmla="val 335316"/>
            <a:gd name="adj3" fmla="val 21295674"/>
            <a:gd name="adj4" fmla="val 19764107"/>
            <a:gd name="adj5" fmla="val 605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DA98AB-CD36-8342-BB95-59838935AB7D}">
      <dsp:nvSpPr>
        <dsp:cNvPr id="0" name=""/>
        <dsp:cNvSpPr/>
      </dsp:nvSpPr>
      <dsp:spPr>
        <a:xfrm>
          <a:off x="4989826" y="1925202"/>
          <a:ext cx="1017091" cy="101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2"/>
              </a:solidFill>
            </a:rPr>
            <a:t>O </a:t>
          </a:r>
          <a:r>
            <a:rPr lang="en-US" sz="1300" kern="1200" dirty="0" err="1" smtClean="0">
              <a:solidFill>
                <a:schemeClr val="bg2"/>
              </a:solidFill>
            </a:rPr>
            <a:t>Zaman</a:t>
          </a:r>
          <a:r>
            <a:rPr lang="en-US" sz="1300" kern="1200" dirty="0" smtClean="0">
              <a:solidFill>
                <a:schemeClr val="bg2"/>
              </a:solidFill>
            </a:rPr>
            <a:t> </a:t>
          </a:r>
          <a:r>
            <a:rPr lang="en-US" sz="1300" kern="1200" dirty="0" err="1" smtClean="0">
              <a:solidFill>
                <a:schemeClr val="bg2"/>
              </a:solidFill>
            </a:rPr>
            <a:t>Ona</a:t>
          </a:r>
          <a:r>
            <a:rPr lang="en-US" sz="1300" kern="1200" dirty="0" smtClean="0">
              <a:solidFill>
                <a:schemeClr val="bg2"/>
              </a:solidFill>
            </a:rPr>
            <a:t> </a:t>
          </a:r>
          <a:r>
            <a:rPr lang="en-US" sz="1300" kern="1200" dirty="0" err="1" smtClean="0">
              <a:solidFill>
                <a:schemeClr val="bg2"/>
              </a:solidFill>
            </a:rPr>
            <a:t>Kopya</a:t>
          </a:r>
          <a:r>
            <a:rPr lang="en-US" sz="1300" kern="1200" dirty="0" smtClean="0">
              <a:solidFill>
                <a:schemeClr val="bg2"/>
              </a:solidFill>
            </a:rPr>
            <a:t> </a:t>
          </a:r>
          <a:r>
            <a:rPr lang="en-US" sz="1300" kern="1200" dirty="0" err="1" smtClean="0">
              <a:solidFill>
                <a:schemeClr val="bg2"/>
              </a:solidFill>
            </a:rPr>
            <a:t>Vereyim</a:t>
          </a:r>
          <a:endParaRPr lang="en-US" sz="1300" kern="1200" dirty="0">
            <a:solidFill>
              <a:schemeClr val="bg2"/>
            </a:solidFill>
          </a:endParaRPr>
        </a:p>
      </dsp:txBody>
      <dsp:txXfrm>
        <a:off x="4989826" y="1925202"/>
        <a:ext cx="1017091" cy="1017091"/>
      </dsp:txXfrm>
    </dsp:sp>
    <dsp:sp modelId="{C6895684-E301-774B-A318-8E23FF687279}">
      <dsp:nvSpPr>
        <dsp:cNvPr id="0" name=""/>
        <dsp:cNvSpPr/>
      </dsp:nvSpPr>
      <dsp:spPr>
        <a:xfrm>
          <a:off x="1976201" y="-77"/>
          <a:ext cx="3819997" cy="3819997"/>
        </a:xfrm>
        <a:prstGeom prst="circularArrow">
          <a:avLst>
            <a:gd name="adj1" fmla="val 5192"/>
            <a:gd name="adj2" fmla="val 335316"/>
            <a:gd name="adj3" fmla="val 4017219"/>
            <a:gd name="adj4" fmla="val 2251118"/>
            <a:gd name="adj5" fmla="val 605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EE3354-B61F-B84D-BB37-318C8927DF0F}">
      <dsp:nvSpPr>
        <dsp:cNvPr id="0" name=""/>
        <dsp:cNvSpPr/>
      </dsp:nvSpPr>
      <dsp:spPr>
        <a:xfrm>
          <a:off x="3377654" y="3096514"/>
          <a:ext cx="1017091" cy="101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chemeClr val="bg2"/>
              </a:solidFill>
            </a:rPr>
            <a:t>Arkadaşım</a:t>
          </a:r>
          <a:r>
            <a:rPr lang="en-US" sz="1300" kern="1200" dirty="0" smtClean="0">
              <a:solidFill>
                <a:schemeClr val="bg2"/>
              </a:solidFill>
            </a:rPr>
            <a:t>  </a:t>
          </a:r>
          <a:r>
            <a:rPr lang="en-US" sz="1300" kern="1200" dirty="0" err="1" smtClean="0">
              <a:solidFill>
                <a:schemeClr val="bg2"/>
              </a:solidFill>
            </a:rPr>
            <a:t>Artık</a:t>
          </a:r>
          <a:r>
            <a:rPr lang="en-US" sz="1300" kern="1200" dirty="0" smtClean="0">
              <a:solidFill>
                <a:schemeClr val="bg2"/>
              </a:solidFill>
            </a:rPr>
            <a:t> </a:t>
          </a:r>
          <a:r>
            <a:rPr lang="en-US" sz="1300" kern="1200" dirty="0" err="1" smtClean="0">
              <a:solidFill>
                <a:schemeClr val="bg2"/>
              </a:solidFill>
            </a:rPr>
            <a:t>Çalışmaz</a:t>
          </a:r>
          <a:r>
            <a:rPr lang="en-US" sz="1300" kern="1200" dirty="0" smtClean="0">
              <a:solidFill>
                <a:schemeClr val="bg2"/>
              </a:solidFill>
            </a:rPr>
            <a:t> </a:t>
          </a:r>
          <a:endParaRPr lang="en-US" sz="1300" kern="1200" dirty="0">
            <a:solidFill>
              <a:schemeClr val="bg2"/>
            </a:solidFill>
          </a:endParaRPr>
        </a:p>
      </dsp:txBody>
      <dsp:txXfrm>
        <a:off x="3377654" y="3096514"/>
        <a:ext cx="1017091" cy="1017091"/>
      </dsp:txXfrm>
    </dsp:sp>
    <dsp:sp modelId="{2000A388-062E-F844-B054-26A5FF1F2903}">
      <dsp:nvSpPr>
        <dsp:cNvPr id="0" name=""/>
        <dsp:cNvSpPr/>
      </dsp:nvSpPr>
      <dsp:spPr>
        <a:xfrm>
          <a:off x="1976201" y="-77"/>
          <a:ext cx="3819997" cy="3819997"/>
        </a:xfrm>
        <a:prstGeom prst="circularArrow">
          <a:avLst>
            <a:gd name="adj1" fmla="val 5192"/>
            <a:gd name="adj2" fmla="val 335316"/>
            <a:gd name="adj3" fmla="val 8213566"/>
            <a:gd name="adj4" fmla="val 6447465"/>
            <a:gd name="adj5" fmla="val 605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F5A37C-F7DC-3642-BE6B-010DC4636A92}">
      <dsp:nvSpPr>
        <dsp:cNvPr id="0" name=""/>
        <dsp:cNvSpPr/>
      </dsp:nvSpPr>
      <dsp:spPr>
        <a:xfrm>
          <a:off x="1765481" y="1925202"/>
          <a:ext cx="1017091" cy="101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chemeClr val="bg2"/>
              </a:solidFill>
            </a:rPr>
            <a:t>Benim</a:t>
          </a:r>
          <a:r>
            <a:rPr lang="en-US" sz="1300" kern="1200" dirty="0" smtClean="0">
              <a:solidFill>
                <a:schemeClr val="bg2"/>
              </a:solidFill>
            </a:rPr>
            <a:t> Hem </a:t>
          </a:r>
          <a:r>
            <a:rPr lang="en-US" sz="1300" kern="1200" dirty="0" err="1" smtClean="0">
              <a:solidFill>
                <a:schemeClr val="bg2"/>
              </a:solidFill>
            </a:rPr>
            <a:t>Vicdani</a:t>
          </a:r>
          <a:r>
            <a:rPr lang="en-US" sz="1300" kern="1200" dirty="0" smtClean="0">
              <a:solidFill>
                <a:schemeClr val="bg2"/>
              </a:solidFill>
            </a:rPr>
            <a:t>, </a:t>
          </a:r>
          <a:r>
            <a:rPr lang="en-US" sz="1300" kern="1200" dirty="0" err="1" smtClean="0">
              <a:solidFill>
                <a:schemeClr val="bg2"/>
              </a:solidFill>
            </a:rPr>
            <a:t>Hemde</a:t>
          </a:r>
          <a:r>
            <a:rPr lang="en-US" sz="1300" kern="1200" dirty="0" smtClean="0">
              <a:solidFill>
                <a:schemeClr val="bg2"/>
              </a:solidFill>
            </a:rPr>
            <a:t> </a:t>
          </a:r>
          <a:r>
            <a:rPr lang="en-US" sz="1300" kern="1200" dirty="0" err="1" smtClean="0">
              <a:solidFill>
                <a:schemeClr val="bg2"/>
              </a:solidFill>
            </a:rPr>
            <a:t>İş</a:t>
          </a:r>
          <a:r>
            <a:rPr lang="en-US" sz="1300" kern="1200" dirty="0" smtClean="0">
              <a:solidFill>
                <a:schemeClr val="bg2"/>
              </a:solidFill>
            </a:rPr>
            <a:t> </a:t>
          </a:r>
          <a:r>
            <a:rPr lang="en-US" sz="1300" kern="1200" dirty="0" err="1" smtClean="0">
              <a:solidFill>
                <a:schemeClr val="bg2"/>
              </a:solidFill>
            </a:rPr>
            <a:t>Yüküm</a:t>
          </a:r>
          <a:r>
            <a:rPr lang="en-US" sz="1300" kern="1200" dirty="0" smtClean="0">
              <a:solidFill>
                <a:schemeClr val="bg2"/>
              </a:solidFill>
            </a:rPr>
            <a:t> </a:t>
          </a:r>
          <a:r>
            <a:rPr lang="en-US" sz="1300" kern="1200" dirty="0" err="1" smtClean="0">
              <a:solidFill>
                <a:schemeClr val="bg2"/>
              </a:solidFill>
            </a:rPr>
            <a:t>Artar</a:t>
          </a:r>
          <a:r>
            <a:rPr lang="en-US" sz="1300" kern="1200" dirty="0" smtClean="0">
              <a:solidFill>
                <a:schemeClr val="bg2"/>
              </a:solidFill>
            </a:rPr>
            <a:t> </a:t>
          </a:r>
          <a:endParaRPr lang="en-US" sz="1300" kern="1200" dirty="0">
            <a:solidFill>
              <a:schemeClr val="bg2"/>
            </a:solidFill>
          </a:endParaRPr>
        </a:p>
      </dsp:txBody>
      <dsp:txXfrm>
        <a:off x="1765481" y="1925202"/>
        <a:ext cx="1017091" cy="1017091"/>
      </dsp:txXfrm>
    </dsp:sp>
    <dsp:sp modelId="{FA290731-5CBB-0C4A-A0C4-C70BF00549EC}">
      <dsp:nvSpPr>
        <dsp:cNvPr id="0" name=""/>
        <dsp:cNvSpPr/>
      </dsp:nvSpPr>
      <dsp:spPr>
        <a:xfrm>
          <a:off x="1976201" y="-77"/>
          <a:ext cx="3819997" cy="3819997"/>
        </a:xfrm>
        <a:prstGeom prst="circularArrow">
          <a:avLst>
            <a:gd name="adj1" fmla="val 5192"/>
            <a:gd name="adj2" fmla="val 335316"/>
            <a:gd name="adj3" fmla="val 12300577"/>
            <a:gd name="adj4" fmla="val 10769010"/>
            <a:gd name="adj5" fmla="val 605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85E551-2D92-9648-9548-AA3F78866759}">
      <dsp:nvSpPr>
        <dsp:cNvPr id="0" name=""/>
        <dsp:cNvSpPr/>
      </dsp:nvSpPr>
      <dsp:spPr>
        <a:xfrm>
          <a:off x="2381276" y="29980"/>
          <a:ext cx="1017091" cy="101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chemeClr val="bg2"/>
              </a:solidFill>
            </a:rPr>
            <a:t>Arkadaşım</a:t>
          </a:r>
          <a:r>
            <a:rPr lang="en-US" sz="1300" kern="1200" dirty="0" smtClean="0">
              <a:solidFill>
                <a:schemeClr val="bg2"/>
              </a:solidFill>
            </a:rPr>
            <a:t> </a:t>
          </a:r>
          <a:r>
            <a:rPr lang="en-US" sz="1300" kern="1200" dirty="0" err="1" smtClean="0">
              <a:solidFill>
                <a:schemeClr val="bg2"/>
              </a:solidFill>
            </a:rPr>
            <a:t>beni</a:t>
          </a:r>
          <a:r>
            <a:rPr lang="en-US" sz="1300" kern="1200" dirty="0" smtClean="0">
              <a:solidFill>
                <a:schemeClr val="bg2"/>
              </a:solidFill>
            </a:rPr>
            <a:t> </a:t>
          </a:r>
          <a:r>
            <a:rPr lang="en-US" sz="1300" kern="1200" dirty="0" err="1" smtClean="0">
              <a:solidFill>
                <a:schemeClr val="bg2"/>
              </a:solidFill>
            </a:rPr>
            <a:t>sevsin</a:t>
          </a:r>
          <a:endParaRPr lang="en-US" sz="1300" kern="1200" dirty="0">
            <a:solidFill>
              <a:schemeClr val="bg2"/>
            </a:solidFill>
          </a:endParaRPr>
        </a:p>
      </dsp:txBody>
      <dsp:txXfrm>
        <a:off x="2381276" y="29980"/>
        <a:ext cx="1017091" cy="1017091"/>
      </dsp:txXfrm>
    </dsp:sp>
    <dsp:sp modelId="{E6994912-2BBE-1E4D-86FA-20DD5A53B434}">
      <dsp:nvSpPr>
        <dsp:cNvPr id="0" name=""/>
        <dsp:cNvSpPr/>
      </dsp:nvSpPr>
      <dsp:spPr>
        <a:xfrm>
          <a:off x="1976201" y="-77"/>
          <a:ext cx="3819997" cy="3819997"/>
        </a:xfrm>
        <a:prstGeom prst="circularArrow">
          <a:avLst>
            <a:gd name="adj1" fmla="val 5192"/>
            <a:gd name="adj2" fmla="val 335316"/>
            <a:gd name="adj3" fmla="val 16868200"/>
            <a:gd name="adj4" fmla="val 15196484"/>
            <a:gd name="adj5" fmla="val 605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D740D15-F9BE-4D25-99B8-705FB6F2425C}" type="slidenum">
              <a:rPr lang="tr-TR" altLang="tr-TR"/>
              <a:pPr/>
              <a:t>‹#›</a:t>
            </a:fld>
            <a:endParaRPr lang="tr-TR" altLang="tr-TR"/>
          </a:p>
        </p:txBody>
      </p:sp>
    </p:spTree>
    <p:extLst>
      <p:ext uri="{BB962C8B-B14F-4D97-AF65-F5344CB8AC3E}">
        <p14:creationId xmlns:p14="http://schemas.microsoft.com/office/powerpoint/2010/main" xmlns="" val="3928415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9702CF3-B42C-47A0-9AB6-1650C362A95B}" type="slidenum">
              <a:rPr lang="tr-TR" altLang="tr-TR">
                <a:latin typeface="Arial" panose="020B0604020202020204" pitchFamily="34" charset="0"/>
              </a:rPr>
              <a:pPr/>
              <a:t>7</a:t>
            </a:fld>
            <a:endParaRPr lang="tr-TR" altLang="tr-TR">
              <a:latin typeface="Arial" panose="020B0604020202020204" pitchFamily="34" charset="0"/>
            </a:endParaRPr>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tr-TR" altLang="tr-TR" smtClean="0">
              <a:latin typeface="Arial" panose="020B0604020202020204" pitchFamily="34" charset="0"/>
            </a:endParaRPr>
          </a:p>
        </p:txBody>
      </p:sp>
      <p:sp>
        <p:nvSpPr>
          <p:cNvPr id="512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B339712F-7BA4-4AA3-9157-FD232A1A3B73}" type="slidenum">
              <a:rPr lang="tr-TR" altLang="tr-TR" sz="1200">
                <a:latin typeface="Arial" panose="020B0604020202020204" pitchFamily="34" charset="0"/>
              </a:rPr>
              <a:pPr algn="r" eaLnBrk="1" hangingPunct="1"/>
              <a:t>7</a:t>
            </a:fld>
            <a:endParaRPr lang="tr-TR" altLang="tr-TR" sz="1200">
              <a:latin typeface="Arial" panose="020B0604020202020204" pitchFamily="34" charset="0"/>
            </a:endParaRPr>
          </a:p>
        </p:txBody>
      </p:sp>
    </p:spTree>
    <p:extLst>
      <p:ext uri="{BB962C8B-B14F-4D97-AF65-F5344CB8AC3E}">
        <p14:creationId xmlns:p14="http://schemas.microsoft.com/office/powerpoint/2010/main" xmlns="" val="184462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B642012F-8C36-474E-B941-DC3CDAE832AE}" type="slidenum">
              <a:rPr lang="tr-TR" altLang="tr-TR"/>
              <a:pPr/>
              <a:t>‹#›</a:t>
            </a:fld>
            <a:endParaRPr lang="tr-TR" altLang="tr-TR"/>
          </a:p>
        </p:txBody>
      </p:sp>
    </p:spTree>
    <p:extLst>
      <p:ext uri="{BB962C8B-B14F-4D97-AF65-F5344CB8AC3E}">
        <p14:creationId xmlns:p14="http://schemas.microsoft.com/office/powerpoint/2010/main" xmlns="" val="90780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FCA028BA-EE5E-4B16-A597-E475CE934411}" type="slidenum">
              <a:rPr lang="tr-TR" altLang="tr-TR"/>
              <a:pPr/>
              <a:t>‹#›</a:t>
            </a:fld>
            <a:endParaRPr lang="tr-TR" altLang="tr-TR"/>
          </a:p>
        </p:txBody>
      </p:sp>
    </p:spTree>
    <p:extLst>
      <p:ext uri="{BB962C8B-B14F-4D97-AF65-F5344CB8AC3E}">
        <p14:creationId xmlns:p14="http://schemas.microsoft.com/office/powerpoint/2010/main" xmlns="" val="381476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EE466EEE-1EA8-4DE1-8B0E-12E893D15A45}" type="slidenum">
              <a:rPr lang="tr-TR" altLang="tr-TR"/>
              <a:pPr/>
              <a:t>‹#›</a:t>
            </a:fld>
            <a:endParaRPr lang="tr-TR" altLang="tr-TR"/>
          </a:p>
        </p:txBody>
      </p:sp>
    </p:spTree>
    <p:extLst>
      <p:ext uri="{BB962C8B-B14F-4D97-AF65-F5344CB8AC3E}">
        <p14:creationId xmlns:p14="http://schemas.microsoft.com/office/powerpoint/2010/main" xmlns="" val="96143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162050" y="6243638"/>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657600" y="6243638"/>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7042150" y="6243638"/>
            <a:ext cx="1905000" cy="457200"/>
          </a:xfrm>
        </p:spPr>
        <p:txBody>
          <a:bodyPr/>
          <a:lstStyle>
            <a:lvl1pPr>
              <a:defRPr/>
            </a:lvl1pPr>
          </a:lstStyle>
          <a:p>
            <a:fld id="{1CC6D3CC-F9B7-41B9-8761-5DEE17E10251}" type="slidenum">
              <a:rPr lang="tr-TR" altLang="tr-TR"/>
              <a:pPr/>
              <a:t>‹#›</a:t>
            </a:fld>
            <a:endParaRPr lang="tr-TR" altLang="tr-TR"/>
          </a:p>
        </p:txBody>
      </p:sp>
    </p:spTree>
    <p:extLst>
      <p:ext uri="{BB962C8B-B14F-4D97-AF65-F5344CB8AC3E}">
        <p14:creationId xmlns:p14="http://schemas.microsoft.com/office/powerpoint/2010/main" xmlns="" val="404652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963CB4DD-CA64-402C-9481-DCD223D49B2C}" type="slidenum">
              <a:rPr lang="tr-TR" altLang="tr-TR"/>
              <a:pPr/>
              <a:t>‹#›</a:t>
            </a:fld>
            <a:endParaRPr lang="tr-TR" altLang="tr-TR"/>
          </a:p>
        </p:txBody>
      </p:sp>
    </p:spTree>
    <p:extLst>
      <p:ext uri="{BB962C8B-B14F-4D97-AF65-F5344CB8AC3E}">
        <p14:creationId xmlns:p14="http://schemas.microsoft.com/office/powerpoint/2010/main" xmlns="" val="394529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CB169385-828A-476E-A361-17B2B7F4E624}" type="slidenum">
              <a:rPr lang="tr-TR" altLang="tr-TR"/>
              <a:pPr/>
              <a:t>‹#›</a:t>
            </a:fld>
            <a:endParaRPr lang="tr-TR" altLang="tr-TR"/>
          </a:p>
        </p:txBody>
      </p:sp>
    </p:spTree>
    <p:extLst>
      <p:ext uri="{BB962C8B-B14F-4D97-AF65-F5344CB8AC3E}">
        <p14:creationId xmlns:p14="http://schemas.microsoft.com/office/powerpoint/2010/main" xmlns="" val="281959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fld id="{48C2DE0C-3117-4E27-AE55-5F3A08BCEBE0}" type="slidenum">
              <a:rPr lang="tr-TR" altLang="tr-TR"/>
              <a:pPr/>
              <a:t>‹#›</a:t>
            </a:fld>
            <a:endParaRPr lang="tr-TR" altLang="tr-TR"/>
          </a:p>
        </p:txBody>
      </p:sp>
    </p:spTree>
    <p:extLst>
      <p:ext uri="{BB962C8B-B14F-4D97-AF65-F5344CB8AC3E}">
        <p14:creationId xmlns:p14="http://schemas.microsoft.com/office/powerpoint/2010/main" xmlns="" val="160543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fld id="{0041EFB6-7255-40E7-B000-A70A2CA81F7A}" type="slidenum">
              <a:rPr lang="tr-TR" altLang="tr-TR"/>
              <a:pPr/>
              <a:t>‹#›</a:t>
            </a:fld>
            <a:endParaRPr lang="tr-TR" altLang="tr-TR"/>
          </a:p>
        </p:txBody>
      </p:sp>
    </p:spTree>
    <p:extLst>
      <p:ext uri="{BB962C8B-B14F-4D97-AF65-F5344CB8AC3E}">
        <p14:creationId xmlns:p14="http://schemas.microsoft.com/office/powerpoint/2010/main" xmlns="" val="426037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fld id="{2D6A1A6B-FBEC-4B0B-9869-0F2A1A0EBF60}" type="slidenum">
              <a:rPr lang="tr-TR" altLang="tr-TR"/>
              <a:pPr/>
              <a:t>‹#›</a:t>
            </a:fld>
            <a:endParaRPr lang="tr-TR" altLang="tr-TR"/>
          </a:p>
        </p:txBody>
      </p:sp>
    </p:spTree>
    <p:extLst>
      <p:ext uri="{BB962C8B-B14F-4D97-AF65-F5344CB8AC3E}">
        <p14:creationId xmlns:p14="http://schemas.microsoft.com/office/powerpoint/2010/main" xmlns="" val="56593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fld id="{1DFCC144-59F8-4811-B458-502128E64459}" type="slidenum">
              <a:rPr lang="tr-TR" altLang="tr-TR"/>
              <a:pPr/>
              <a:t>‹#›</a:t>
            </a:fld>
            <a:endParaRPr lang="tr-TR" altLang="tr-TR"/>
          </a:p>
        </p:txBody>
      </p:sp>
    </p:spTree>
    <p:extLst>
      <p:ext uri="{BB962C8B-B14F-4D97-AF65-F5344CB8AC3E}">
        <p14:creationId xmlns:p14="http://schemas.microsoft.com/office/powerpoint/2010/main" xmlns="" val="183549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fld id="{A8559F9C-19D2-4936-927A-30326D5544F5}" type="slidenum">
              <a:rPr lang="tr-TR" altLang="tr-TR"/>
              <a:pPr/>
              <a:t>‹#›</a:t>
            </a:fld>
            <a:endParaRPr lang="tr-TR" altLang="tr-TR"/>
          </a:p>
        </p:txBody>
      </p:sp>
    </p:spTree>
    <p:extLst>
      <p:ext uri="{BB962C8B-B14F-4D97-AF65-F5344CB8AC3E}">
        <p14:creationId xmlns:p14="http://schemas.microsoft.com/office/powerpoint/2010/main" xmlns="" val="6785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fld id="{A0429767-FC88-4D49-8E58-6030C32B9D01}" type="slidenum">
              <a:rPr lang="tr-TR" altLang="tr-TR"/>
              <a:pPr/>
              <a:t>‹#›</a:t>
            </a:fld>
            <a:endParaRPr lang="tr-TR" altLang="tr-TR"/>
          </a:p>
        </p:txBody>
      </p:sp>
    </p:spTree>
    <p:extLst>
      <p:ext uri="{BB962C8B-B14F-4D97-AF65-F5344CB8AC3E}">
        <p14:creationId xmlns:p14="http://schemas.microsoft.com/office/powerpoint/2010/main" xmlns="" val="161321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2051" name="12 Metin Yer Tutucusu"/>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defRPr>
            </a:lvl1pPr>
          </a:lstStyle>
          <a:p>
            <a:fld id="{DC856AF6-69A4-46B8-B09E-4EEB4720CFCE}"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uk/imgres?imgurl=http://www.cmsp.com/cmspweb/datav1/fl140002.jpg&amp;imgrefurl=http://www.cmsp.com/cmspweb/datav1/im140002.htm&amp;h=286&amp;w=400&amp;sz=36&amp;hl=en&amp;start=4&amp;tbnid=-lMr2BXd9WsyPM:&amp;tbnh=89&amp;tbnw=124&amp;prev=/images?q=passive+smoking&amp;svnum=10&amp;hl=en&amp;lr=&amp;sa=G"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1538" y="1357298"/>
            <a:ext cx="7772400" cy="1462088"/>
          </a:xfrm>
        </p:spPr>
        <p:txBody>
          <a:bodyPr>
            <a:normAutofit fontScale="90000"/>
          </a:bodyPr>
          <a:lstStyle/>
          <a:p>
            <a:pPr eaLnBrk="1" fontAlgn="auto" hangingPunct="1">
              <a:spcAft>
                <a:spcPts val="0"/>
              </a:spcAft>
              <a:defRPr/>
            </a:pPr>
            <a:r>
              <a:rPr lang="tr-TR" dirty="0"/>
              <a:t>Stres, Zaman ve Para Yönetimi, Hayır demek</a:t>
            </a:r>
          </a:p>
        </p:txBody>
      </p:sp>
      <p:sp>
        <p:nvSpPr>
          <p:cNvPr id="4099" name="Rectangle 3"/>
          <p:cNvSpPr>
            <a:spLocks noGrp="1" noChangeArrowheads="1"/>
          </p:cNvSpPr>
          <p:nvPr>
            <p:ph type="subTitle" idx="1"/>
          </p:nvPr>
        </p:nvSpPr>
        <p:spPr>
          <a:xfrm>
            <a:off x="1371600" y="3332163"/>
            <a:ext cx="6400800" cy="1752600"/>
          </a:xfrm>
        </p:spPr>
        <p:txBody>
          <a:bodyPr/>
          <a:lstStyle/>
          <a:p>
            <a:pPr eaLnBrk="1" hangingPunct="1"/>
            <a:r>
              <a:rPr lang="tr-TR" altLang="tr-TR" smtClean="0"/>
              <a:t>Uzm.Psk.Uygar SALMAN</a:t>
            </a:r>
          </a:p>
          <a:p>
            <a:pPr eaLnBrk="1" hangingPunct="1"/>
            <a:r>
              <a:rPr lang="tr-TR" altLang="tr-TR" smtClean="0"/>
              <a:t>İnönü Üniversitesi, Tıp Fakültesi, Gençlik Birimi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571472" y="357166"/>
            <a:ext cx="7793037" cy="1462087"/>
          </a:xfrm>
        </p:spPr>
        <p:txBody>
          <a:bodyPr lIns="90488" tIns="44450" rIns="90488" bIns="44450"/>
          <a:lstStyle/>
          <a:p>
            <a:pPr eaLnBrk="1" fontAlgn="auto" hangingPunct="1">
              <a:spcAft>
                <a:spcPts val="0"/>
              </a:spcAft>
              <a:defRPr/>
            </a:pPr>
            <a:r>
              <a:rPr lang="tr-TR" dirty="0">
                <a:latin typeface="Comic Sans MS" pitchFamily="66" charset="0"/>
              </a:rPr>
              <a:t>Okul içi stres etkenleri</a:t>
            </a:r>
          </a:p>
        </p:txBody>
      </p:sp>
      <p:sp>
        <p:nvSpPr>
          <p:cNvPr id="12291" name="Rectangle 3"/>
          <p:cNvSpPr>
            <a:spLocks noGrp="1" noChangeArrowheads="1"/>
          </p:cNvSpPr>
          <p:nvPr>
            <p:ph type="body" idx="4294967295"/>
          </p:nvPr>
        </p:nvSpPr>
        <p:spPr>
          <a:xfrm>
            <a:off x="1371600" y="2017713"/>
            <a:ext cx="7772400" cy="4114800"/>
          </a:xfrm>
        </p:spPr>
        <p:txBody>
          <a:bodyPr lIns="90488" tIns="44450" rIns="90488" bIns="44450"/>
          <a:lstStyle/>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Arkadaş Bulamama, </a:t>
            </a:r>
            <a:endParaRPr lang="tr-TR" altLang="tr-TR" sz="2400" smtClean="0">
              <a:latin typeface="Arial" panose="020B0604020202020204" pitchFamily="34" charset="0"/>
            </a:endParaRP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Yokmuş Gibi Davranılma,</a:t>
            </a: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Sınıf İçi Gruplaşma,</a:t>
            </a:r>
          </a:p>
          <a:p>
            <a:pPr eaLnBrk="1" hangingPunct="1">
              <a:lnSpc>
                <a:spcPct val="80000"/>
              </a:lnSpc>
              <a:buFont typeface="Wingdings" panose="05000000000000000000" pitchFamily="2" charset="2"/>
              <a:buChar char="ü"/>
            </a:pPr>
            <a:r>
              <a:rPr lang="tr-TR" altLang="tr-TR" sz="2400" b="1" smtClean="0">
                <a:latin typeface="Comic Sans MS" panose="030F0702030302020204" pitchFamily="66" charset="0"/>
              </a:rPr>
              <a:t>Ders baskısı,</a:t>
            </a:r>
            <a:endParaRPr lang="tr-TR" altLang="tr-TR" sz="2400" smtClean="0">
              <a:latin typeface="Comic Sans MS" panose="030F0702030302020204" pitchFamily="66" charset="0"/>
            </a:endParaRP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Sınav Kaygısı,</a:t>
            </a:r>
            <a:endParaRPr lang="tr-TR" altLang="tr-TR" sz="2400" b="1" smtClean="0">
              <a:latin typeface="Comic Sans MS" panose="030F0702030302020204" pitchFamily="66" charset="0"/>
            </a:endParaRP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Güvenlik eksikliği,</a:t>
            </a: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Yetersiz ödüllendirme,</a:t>
            </a: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Başkaları ile karşılaştırılma,</a:t>
            </a:r>
          </a:p>
          <a:p>
            <a:pPr eaLnBrk="1" hangingPunct="1">
              <a:lnSpc>
                <a:spcPct val="80000"/>
              </a:lnSpc>
              <a:buFont typeface="Wingdings" panose="05000000000000000000" pitchFamily="2" charset="2"/>
              <a:buChar char="ü"/>
            </a:pPr>
            <a:r>
              <a:rPr lang="tr-TR" altLang="tr-TR" sz="2400" smtClean="0">
                <a:latin typeface="Comic Sans MS" panose="030F0702030302020204" pitchFamily="66" charset="0"/>
              </a:rPr>
              <a:t>Bu karşılaştırmanın başkalarının önünde yapılması,</a:t>
            </a:r>
          </a:p>
          <a:p>
            <a:pPr eaLnBrk="1" hangingPunct="1">
              <a:lnSpc>
                <a:spcPct val="80000"/>
              </a:lnSpc>
              <a:buFont typeface="Wingdings" panose="05000000000000000000" pitchFamily="2" charset="2"/>
              <a:buChar char="ü"/>
            </a:pPr>
            <a:endParaRPr lang="tr-TR" altLang="tr-TR" sz="2400" smtClean="0">
              <a:latin typeface="Comic Sans MS" panose="030F0702030302020204" pitchFamily="66" charset="0"/>
            </a:endParaRPr>
          </a:p>
        </p:txBody>
      </p:sp>
      <p:grpSp>
        <p:nvGrpSpPr>
          <p:cNvPr id="12292" name="10 Grup"/>
          <p:cNvGrpSpPr>
            <a:grpSpLocks/>
          </p:cNvGrpSpPr>
          <p:nvPr/>
        </p:nvGrpSpPr>
        <p:grpSpPr bwMode="auto">
          <a:xfrm>
            <a:off x="8099425" y="6072188"/>
            <a:ext cx="1044575" cy="785812"/>
            <a:chOff x="7143768" y="1214422"/>
            <a:chExt cx="1114425" cy="809625"/>
          </a:xfrm>
        </p:grpSpPr>
        <p:pic>
          <p:nvPicPr>
            <p:cNvPr id="12293"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8</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500034" y="357166"/>
            <a:ext cx="7793037" cy="1462087"/>
          </a:xfrm>
        </p:spPr>
        <p:txBody>
          <a:bodyPr lIns="90488" tIns="44450" rIns="90488" bIns="44450"/>
          <a:lstStyle/>
          <a:p>
            <a:pPr eaLnBrk="1" fontAlgn="auto" hangingPunct="1">
              <a:spcAft>
                <a:spcPts val="0"/>
              </a:spcAft>
              <a:defRPr/>
            </a:pPr>
            <a:r>
              <a:rPr lang="tr-TR" dirty="0">
                <a:latin typeface="Comic Sans MS" pitchFamily="66" charset="0"/>
              </a:rPr>
              <a:t>Okul dışı stres etkenleri</a:t>
            </a:r>
          </a:p>
        </p:txBody>
      </p:sp>
      <p:sp>
        <p:nvSpPr>
          <p:cNvPr id="13315" name="Rectangle 3"/>
          <p:cNvSpPr>
            <a:spLocks noGrp="1" noChangeArrowheads="1"/>
          </p:cNvSpPr>
          <p:nvPr>
            <p:ph type="body" idx="4294967295"/>
          </p:nvPr>
        </p:nvSpPr>
        <p:spPr>
          <a:xfrm>
            <a:off x="1371600" y="2286000"/>
            <a:ext cx="7772400" cy="4114800"/>
          </a:xfrm>
        </p:spPr>
        <p:txBody>
          <a:bodyPr lIns="90488" tIns="44450" rIns="90488" bIns="44450"/>
          <a:lstStyle/>
          <a:p>
            <a:pPr eaLnBrk="1" hangingPunct="1"/>
            <a:r>
              <a:rPr lang="tr-TR" altLang="tr-TR" smtClean="0">
                <a:latin typeface="Comic Sans MS" panose="030F0702030302020204" pitchFamily="66" charset="0"/>
              </a:rPr>
              <a:t>Yaşam değişimleri</a:t>
            </a:r>
          </a:p>
          <a:p>
            <a:pPr eaLnBrk="1" hangingPunct="1"/>
            <a:r>
              <a:rPr lang="tr-TR" altLang="tr-TR" smtClean="0">
                <a:latin typeface="Comic Sans MS" panose="030F0702030302020204" pitchFamily="66" charset="0"/>
              </a:rPr>
              <a:t>Ekonomik sıkıntılar</a:t>
            </a:r>
          </a:p>
          <a:p>
            <a:pPr eaLnBrk="1" hangingPunct="1"/>
            <a:r>
              <a:rPr lang="tr-TR" altLang="tr-TR" smtClean="0">
                <a:latin typeface="Comic Sans MS" panose="030F0702030302020204" pitchFamily="66" charset="0"/>
              </a:rPr>
              <a:t>Aile içi ilişkiler</a:t>
            </a:r>
          </a:p>
          <a:p>
            <a:pPr eaLnBrk="1" hangingPunct="1"/>
            <a:r>
              <a:rPr lang="tr-TR" altLang="tr-TR" smtClean="0">
                <a:latin typeface="Comic Sans MS" panose="030F0702030302020204" pitchFamily="66" charset="0"/>
              </a:rPr>
              <a:t>Hastalık veya ölüm</a:t>
            </a:r>
          </a:p>
        </p:txBody>
      </p:sp>
      <p:grpSp>
        <p:nvGrpSpPr>
          <p:cNvPr id="13316" name="10 Grup"/>
          <p:cNvGrpSpPr>
            <a:grpSpLocks/>
          </p:cNvGrpSpPr>
          <p:nvPr/>
        </p:nvGrpSpPr>
        <p:grpSpPr bwMode="auto">
          <a:xfrm>
            <a:off x="8099425" y="6072188"/>
            <a:ext cx="1044575" cy="785812"/>
            <a:chOff x="7143768" y="1214422"/>
            <a:chExt cx="1114425" cy="809625"/>
          </a:xfrm>
        </p:grpSpPr>
        <p:pic>
          <p:nvPicPr>
            <p:cNvPr id="13317"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9</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85786" y="571480"/>
            <a:ext cx="7793037" cy="963613"/>
          </a:xfrm>
        </p:spPr>
        <p:txBody>
          <a:bodyPr>
            <a:normAutofit fontScale="90000"/>
          </a:bodyPr>
          <a:lstStyle/>
          <a:p>
            <a:pPr eaLnBrk="1" fontAlgn="auto" hangingPunct="1">
              <a:spcAft>
                <a:spcPts val="0"/>
              </a:spcAft>
              <a:defRPr/>
            </a:pPr>
            <a:r>
              <a:rPr lang="tr-TR" sz="3200" dirty="0">
                <a:latin typeface="Bookman Old Style" pitchFamily="18" charset="0"/>
              </a:rPr>
              <a:t>Stresle Baş Etmede Kullanılan Sağlıksız Yöntemler</a:t>
            </a:r>
            <a:endParaRPr lang="tr-TR" dirty="0">
              <a:solidFill>
                <a:schemeClr val="tx1"/>
              </a:solidFill>
              <a:latin typeface="Bookman Old Style" pitchFamily="18" charset="0"/>
            </a:endParaRPr>
          </a:p>
        </p:txBody>
      </p:sp>
      <p:sp>
        <p:nvSpPr>
          <p:cNvPr id="13315" name="Rectangle 3"/>
          <p:cNvSpPr>
            <a:spLocks noGrp="1" noChangeArrowheads="1"/>
          </p:cNvSpPr>
          <p:nvPr>
            <p:ph type="body" idx="4294967295"/>
          </p:nvPr>
        </p:nvSpPr>
        <p:spPr>
          <a:xfrm>
            <a:off x="0" y="1643063"/>
            <a:ext cx="6437313" cy="3286125"/>
          </a:xfrm>
        </p:spPr>
        <p:txBody>
          <a:bodyPr>
            <a:normAutofit lnSpcReduction="10000"/>
          </a:bodyPr>
          <a:lstStyle/>
          <a:p>
            <a:pPr marL="1133856" lvl="2" eaLnBrk="1" fontAlgn="auto" hangingPunct="1">
              <a:lnSpc>
                <a:spcPct val="90000"/>
              </a:lnSpc>
              <a:spcAft>
                <a:spcPts val="0"/>
              </a:spcAft>
              <a:buFont typeface="Wingdings"/>
              <a:buChar char=""/>
              <a:defRPr/>
            </a:pPr>
            <a:endParaRPr lang="tr-TR" dirty="0" smtClean="0">
              <a:latin typeface="Bookman Old Style" pitchFamily="18" charset="0"/>
            </a:endParaRPr>
          </a:p>
          <a:p>
            <a:pPr marL="1133856" lvl="2" eaLnBrk="1" fontAlgn="auto" hangingPunct="1">
              <a:lnSpc>
                <a:spcPct val="90000"/>
              </a:lnSpc>
              <a:spcAft>
                <a:spcPts val="0"/>
              </a:spcAft>
              <a:buFont typeface="Wingdings"/>
              <a:buChar char=""/>
              <a:defRPr/>
            </a:pPr>
            <a:r>
              <a:rPr lang="tr-TR" dirty="0" smtClean="0">
                <a:latin typeface="Bookman Old Style" pitchFamily="18" charset="0"/>
              </a:rPr>
              <a:t>Alkol </a:t>
            </a:r>
            <a:r>
              <a:rPr lang="tr-TR" dirty="0">
                <a:latin typeface="Bookman Old Style" pitchFamily="18" charset="0"/>
              </a:rPr>
              <a:t>ve kafein kullanımında artış</a:t>
            </a:r>
          </a:p>
          <a:p>
            <a:pPr marL="1133856" lvl="2" eaLnBrk="1" fontAlgn="auto" hangingPunct="1">
              <a:lnSpc>
                <a:spcPct val="90000"/>
              </a:lnSpc>
              <a:spcAft>
                <a:spcPts val="0"/>
              </a:spcAft>
              <a:buFont typeface="Wingdings"/>
              <a:buChar char=""/>
              <a:defRPr/>
            </a:pPr>
            <a:r>
              <a:rPr lang="tr-TR" dirty="0">
                <a:latin typeface="Bookman Old Style" pitchFamily="18" charset="0"/>
              </a:rPr>
              <a:t>Uyuşturucu madde kullanımına yönelme</a:t>
            </a:r>
          </a:p>
          <a:p>
            <a:pPr marL="1133856" lvl="2" eaLnBrk="1" fontAlgn="auto" hangingPunct="1">
              <a:lnSpc>
                <a:spcPct val="90000"/>
              </a:lnSpc>
              <a:spcAft>
                <a:spcPts val="0"/>
              </a:spcAft>
              <a:buFont typeface="Wingdings"/>
              <a:buChar char=""/>
              <a:defRPr/>
            </a:pPr>
            <a:r>
              <a:rPr lang="tr-TR" dirty="0">
                <a:latin typeface="Bookman Old Style" pitchFamily="18" charset="0"/>
              </a:rPr>
              <a:t>Sigara tüketiminde artış</a:t>
            </a:r>
          </a:p>
          <a:p>
            <a:pPr marL="1133856" lvl="2" eaLnBrk="1" fontAlgn="auto" hangingPunct="1">
              <a:lnSpc>
                <a:spcPct val="90000"/>
              </a:lnSpc>
              <a:spcAft>
                <a:spcPts val="0"/>
              </a:spcAft>
              <a:buFont typeface="Wingdings"/>
              <a:buChar char=""/>
              <a:defRPr/>
            </a:pPr>
            <a:r>
              <a:rPr lang="tr-TR" dirty="0">
                <a:latin typeface="Bookman Old Style" pitchFamily="18" charset="0"/>
              </a:rPr>
              <a:t>Aşırı yemek yeme</a:t>
            </a:r>
          </a:p>
          <a:p>
            <a:pPr marL="1133856" lvl="2" eaLnBrk="1" fontAlgn="auto" hangingPunct="1">
              <a:lnSpc>
                <a:spcPct val="90000"/>
              </a:lnSpc>
              <a:spcAft>
                <a:spcPts val="0"/>
              </a:spcAft>
              <a:buFont typeface="Wingdings"/>
              <a:buChar char=""/>
              <a:defRPr/>
            </a:pPr>
            <a:r>
              <a:rPr lang="tr-TR" dirty="0">
                <a:latin typeface="Bookman Old Style" pitchFamily="18" charset="0"/>
              </a:rPr>
              <a:t>Geri çekilme</a:t>
            </a:r>
          </a:p>
          <a:p>
            <a:pPr marL="1133856" lvl="2" eaLnBrk="1" fontAlgn="auto" hangingPunct="1">
              <a:lnSpc>
                <a:spcPct val="90000"/>
              </a:lnSpc>
              <a:spcAft>
                <a:spcPts val="0"/>
              </a:spcAft>
              <a:buFont typeface="Wingdings"/>
              <a:buChar char=""/>
              <a:defRPr/>
            </a:pPr>
            <a:r>
              <a:rPr lang="tr-TR" dirty="0">
                <a:latin typeface="Bookman Old Style" pitchFamily="18" charset="0"/>
              </a:rPr>
              <a:t>Görmezden gelme (kaçınma/reddetme)</a:t>
            </a:r>
          </a:p>
          <a:p>
            <a:pPr marL="1133856" lvl="2" eaLnBrk="1" fontAlgn="auto" hangingPunct="1">
              <a:lnSpc>
                <a:spcPct val="90000"/>
              </a:lnSpc>
              <a:spcAft>
                <a:spcPts val="0"/>
              </a:spcAft>
              <a:buFont typeface="Wingdings"/>
              <a:buChar char=""/>
              <a:defRPr/>
            </a:pPr>
            <a:r>
              <a:rPr lang="tr-TR" dirty="0">
                <a:latin typeface="Bookman Old Style" pitchFamily="18" charset="0"/>
              </a:rPr>
              <a:t>Kontrolsüz alışveriş</a:t>
            </a:r>
          </a:p>
          <a:p>
            <a:pPr marL="548640" indent="-411480" eaLnBrk="1" fontAlgn="auto" hangingPunct="1">
              <a:lnSpc>
                <a:spcPct val="90000"/>
              </a:lnSpc>
              <a:spcAft>
                <a:spcPts val="0"/>
              </a:spcAft>
              <a:buClr>
                <a:schemeClr val="tx1">
                  <a:shade val="95000"/>
                </a:schemeClr>
              </a:buClr>
              <a:buFont typeface="Wingdings" pitchFamily="2" charset="2"/>
              <a:buNone/>
              <a:defRPr/>
            </a:pPr>
            <a:endParaRPr lang="tr-TR" sz="2200" dirty="0"/>
          </a:p>
        </p:txBody>
      </p:sp>
      <p:grpSp>
        <p:nvGrpSpPr>
          <p:cNvPr id="14340" name="10 Grup"/>
          <p:cNvGrpSpPr>
            <a:grpSpLocks/>
          </p:cNvGrpSpPr>
          <p:nvPr/>
        </p:nvGrpSpPr>
        <p:grpSpPr bwMode="auto">
          <a:xfrm>
            <a:off x="7956550" y="6072188"/>
            <a:ext cx="1044575" cy="785812"/>
            <a:chOff x="7143768" y="1214422"/>
            <a:chExt cx="1114425" cy="809625"/>
          </a:xfrm>
        </p:grpSpPr>
        <p:pic>
          <p:nvPicPr>
            <p:cNvPr id="14341"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2" name="5 Metin kutusu"/>
            <p:cNvSpPr txBox="1">
              <a:spLocks noChangeArrowheads="1"/>
            </p:cNvSpPr>
            <p:nvPr/>
          </p:nvSpPr>
          <p:spPr bwMode="auto">
            <a:xfrm>
              <a:off x="7419861" y="1361646"/>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Top)">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 calcmode="lin" valueType="num">
                                      <p:cBhvr additive="base">
                                        <p:cTn id="12"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315">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 calcmode="lin" valueType="num">
                                      <p:cBhvr additive="base">
                                        <p:cTn id="16"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315">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3315">
                                            <p:txEl>
                                              <p:pRg st="3" end="3"/>
                                            </p:txEl>
                                          </p:spTgt>
                                        </p:tgtEl>
                                        <p:attrNameLst>
                                          <p:attrName>style.visibility</p:attrName>
                                        </p:attrNameLst>
                                      </p:cBhvr>
                                      <p:to>
                                        <p:strVal val="visible"/>
                                      </p:to>
                                    </p:set>
                                    <p:anim calcmode="lin" valueType="num">
                                      <p:cBhvr additive="base">
                                        <p:cTn id="20"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3315">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315">
                                            <p:txEl>
                                              <p:pRg st="4" end="4"/>
                                            </p:txEl>
                                          </p:spTgt>
                                        </p:tgtEl>
                                        <p:attrNameLst>
                                          <p:attrName>style.visibility</p:attrName>
                                        </p:attrNameLst>
                                      </p:cBhvr>
                                      <p:to>
                                        <p:strVal val="visible"/>
                                      </p:to>
                                    </p:set>
                                    <p:anim calcmode="lin" valueType="num">
                                      <p:cBhvr additive="base">
                                        <p:cTn id="24"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315">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 calcmode="lin" valueType="num">
                                      <p:cBhvr additive="base">
                                        <p:cTn id="28"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315">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 calcmode="lin" valueType="num">
                                      <p:cBhvr additive="base">
                                        <p:cTn id="32"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315">
                                            <p:txEl>
                                              <p:pRg st="6" end="6"/>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315">
                                            <p:txEl>
                                              <p:pRg st="7" end="7"/>
                                            </p:txEl>
                                          </p:spTgt>
                                        </p:tgtEl>
                                        <p:attrNameLst>
                                          <p:attrName>style.visibility</p:attrName>
                                        </p:attrNameLst>
                                      </p:cBhvr>
                                      <p:to>
                                        <p:strVal val="visible"/>
                                      </p:to>
                                    </p:set>
                                    <p:anim calcmode="lin" valueType="num">
                                      <p:cBhvr additive="base">
                                        <p:cTn id="36" dur="500" fill="hold"/>
                                        <p:tgtEl>
                                          <p:spTgt spid="13315">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33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1 Başlık"/>
          <p:cNvSpPr>
            <a:spLocks noGrp="1"/>
          </p:cNvSpPr>
          <p:nvPr>
            <p:ph type="title" idx="4294967295"/>
          </p:nvPr>
        </p:nvSpPr>
        <p:spPr>
          <a:xfrm>
            <a:off x="571472" y="714356"/>
            <a:ext cx="8229600" cy="1143000"/>
          </a:xfrm>
        </p:spPr>
        <p:txBody>
          <a:bodyPr anchor="t">
            <a:normAutofit fontScale="90000"/>
          </a:bodyPr>
          <a:lstStyle/>
          <a:p>
            <a:pPr eaLnBrk="1" fontAlgn="auto" hangingPunct="1">
              <a:spcAft>
                <a:spcPts val="0"/>
              </a:spcAft>
              <a:defRPr/>
            </a:pPr>
            <a:r>
              <a:rPr lang="tr-TR" dirty="0"/>
              <a:t>Verimsiz başa çıkma stratejileri</a:t>
            </a:r>
          </a:p>
        </p:txBody>
      </p:sp>
      <p:sp>
        <p:nvSpPr>
          <p:cNvPr id="15363" name="4 İçerik Yer Tutucusu"/>
          <p:cNvSpPr>
            <a:spLocks noGrp="1"/>
          </p:cNvSpPr>
          <p:nvPr>
            <p:ph idx="4294967295"/>
          </p:nvPr>
        </p:nvSpPr>
        <p:spPr>
          <a:xfrm>
            <a:off x="996950" y="1600200"/>
            <a:ext cx="8147050" cy="4614863"/>
          </a:xfrm>
        </p:spPr>
        <p:txBody>
          <a:bodyPr/>
          <a:lstStyle/>
          <a:p>
            <a:pPr eaLnBrk="1" hangingPunct="1"/>
            <a:endParaRPr lang="tr-TR" altLang="tr-TR" smtClean="0"/>
          </a:p>
          <a:p>
            <a:pPr eaLnBrk="1" hangingPunct="1"/>
            <a:r>
              <a:rPr lang="tr-TR" altLang="tr-TR" smtClean="0"/>
              <a:t>Hep geçmişi düşünmek</a:t>
            </a:r>
            <a:endParaRPr lang="en-US" altLang="tr-TR" smtClean="0"/>
          </a:p>
          <a:p>
            <a:pPr eaLnBrk="1" hangingPunct="1"/>
            <a:r>
              <a:rPr lang="tr-TR" altLang="tr-TR" smtClean="0"/>
              <a:t>Sadece geleceği düşünmek</a:t>
            </a:r>
            <a:endParaRPr lang="en-US" altLang="tr-TR" smtClean="0"/>
          </a:p>
          <a:p>
            <a:pPr eaLnBrk="1" hangingPunct="1"/>
            <a:r>
              <a:rPr lang="tr-TR" altLang="tr-TR" smtClean="0"/>
              <a:t>Kaçınmak </a:t>
            </a:r>
            <a:endParaRPr lang="en-US" altLang="tr-TR" smtClean="0"/>
          </a:p>
          <a:p>
            <a:pPr eaLnBrk="1" hangingPunct="1"/>
            <a:r>
              <a:rPr lang="tr-TR" altLang="tr-TR" smtClean="0"/>
              <a:t>Kaçmak </a:t>
            </a:r>
            <a:endParaRPr lang="en-US" altLang="tr-TR" smtClean="0"/>
          </a:p>
          <a:p>
            <a:pPr eaLnBrk="1" hangingPunct="1"/>
            <a:r>
              <a:rPr lang="tr-TR" altLang="tr-TR" smtClean="0"/>
              <a:t>Başkalarını suçlamak</a:t>
            </a:r>
            <a:endParaRPr lang="en-US" altLang="tr-TR" smtClean="0"/>
          </a:p>
          <a:p>
            <a:pPr eaLnBrk="1" hangingPunct="1"/>
            <a:r>
              <a:rPr lang="tr-TR" altLang="tr-TR" smtClean="0"/>
              <a:t>Kendine zarar vermek</a:t>
            </a:r>
            <a:endParaRPr lang="en-US" altLang="tr-TR" smtClean="0"/>
          </a:p>
          <a:p>
            <a:pPr eaLnBrk="1" hangingPunct="1"/>
            <a:r>
              <a:rPr lang="tr-TR" altLang="tr-TR" smtClean="0"/>
              <a:t>Düşünmeden tepki vermek</a:t>
            </a:r>
            <a:endParaRPr lang="en-US" altLang="tr-TR" smtClean="0"/>
          </a:p>
          <a:p>
            <a:pPr eaLnBrk="1" hangingPunct="1"/>
            <a:endParaRPr lang="en-US" altLang="tr-TR" smtClean="0"/>
          </a:p>
        </p:txBody>
      </p:sp>
      <p:grpSp>
        <p:nvGrpSpPr>
          <p:cNvPr id="15364" name="10 Grup"/>
          <p:cNvGrpSpPr>
            <a:grpSpLocks/>
          </p:cNvGrpSpPr>
          <p:nvPr/>
        </p:nvGrpSpPr>
        <p:grpSpPr bwMode="auto">
          <a:xfrm>
            <a:off x="8199438" y="6211888"/>
            <a:ext cx="944562" cy="646112"/>
            <a:chOff x="7143768" y="1214422"/>
            <a:chExt cx="1114425" cy="809625"/>
          </a:xfrm>
        </p:grpSpPr>
        <p:pic>
          <p:nvPicPr>
            <p:cNvPr id="15365"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5 Metin kutusu"/>
            <p:cNvSpPr txBox="1">
              <a:spLocks noChangeArrowheads="1"/>
            </p:cNvSpPr>
            <p:nvPr/>
          </p:nvSpPr>
          <p:spPr bwMode="auto">
            <a:xfrm>
              <a:off x="7331098" y="1218426"/>
              <a:ext cx="698258" cy="57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11</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Oval"/>
          <p:cNvSpPr/>
          <p:nvPr/>
        </p:nvSpPr>
        <p:spPr>
          <a:xfrm>
            <a:off x="3327400" y="4192588"/>
            <a:ext cx="2387600" cy="2379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dirty="0">
                <a:solidFill>
                  <a:schemeClr val="tx1"/>
                </a:solidFill>
              </a:rPr>
              <a:t>Bedeller </a:t>
            </a:r>
          </a:p>
        </p:txBody>
      </p:sp>
      <p:sp>
        <p:nvSpPr>
          <p:cNvPr id="3" name="2 Oval"/>
          <p:cNvSpPr/>
          <p:nvPr/>
        </p:nvSpPr>
        <p:spPr>
          <a:xfrm>
            <a:off x="827088" y="1193800"/>
            <a:ext cx="2387600" cy="23796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dirty="0">
                <a:solidFill>
                  <a:schemeClr val="tx1"/>
                </a:solidFill>
              </a:rPr>
              <a:t>Verimsiz başa çıkma stratejileri</a:t>
            </a:r>
          </a:p>
        </p:txBody>
      </p:sp>
      <p:cxnSp>
        <p:nvCxnSpPr>
          <p:cNvPr id="4" name="3 Düz Ok Bağlayıcısı"/>
          <p:cNvCxnSpPr/>
          <p:nvPr/>
        </p:nvCxnSpPr>
        <p:spPr>
          <a:xfrm rot="16200000" flipH="1">
            <a:off x="2567781" y="3499644"/>
            <a:ext cx="1039813" cy="68262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4 Oval"/>
          <p:cNvSpPr/>
          <p:nvPr/>
        </p:nvSpPr>
        <p:spPr>
          <a:xfrm>
            <a:off x="6256338" y="1265238"/>
            <a:ext cx="2387600" cy="2379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a:solidFill>
                  <a:schemeClr val="tx1"/>
                </a:solidFill>
                <a:latin typeface="Calibri" pitchFamily="34" charset="0"/>
              </a:rPr>
              <a:t>Alkol ve veya uyuşturucu</a:t>
            </a:r>
            <a:r>
              <a:rPr lang="tr-TR" sz="2400">
                <a:solidFill>
                  <a:schemeClr val="tx1"/>
                </a:solidFill>
                <a:latin typeface="Arial" charset="0"/>
              </a:rPr>
              <a:t>, kendine zarar verme..</a:t>
            </a:r>
          </a:p>
        </p:txBody>
      </p:sp>
      <p:cxnSp>
        <p:nvCxnSpPr>
          <p:cNvPr id="8" name="7 Dirsek Bağlayıcısı"/>
          <p:cNvCxnSpPr>
            <a:stCxn id="5" idx="4"/>
            <a:endCxn id="2" idx="6"/>
          </p:cNvCxnSpPr>
          <p:nvPr/>
        </p:nvCxnSpPr>
        <p:spPr>
          <a:xfrm rot="5400000">
            <a:off x="5713412" y="3646488"/>
            <a:ext cx="1738313" cy="1735138"/>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Düz Ok Bağlayıcısı"/>
          <p:cNvCxnSpPr/>
          <p:nvPr/>
        </p:nvCxnSpPr>
        <p:spPr>
          <a:xfrm rot="5400000" flipH="1" flipV="1">
            <a:off x="5107781" y="3325019"/>
            <a:ext cx="1000125" cy="9286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flipV="1">
            <a:off x="3779838" y="2060575"/>
            <a:ext cx="1223962"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393" name="10 Grup"/>
          <p:cNvGrpSpPr>
            <a:grpSpLocks/>
          </p:cNvGrpSpPr>
          <p:nvPr/>
        </p:nvGrpSpPr>
        <p:grpSpPr bwMode="auto">
          <a:xfrm>
            <a:off x="7929563" y="6067425"/>
            <a:ext cx="1403350" cy="790575"/>
            <a:chOff x="7143768" y="1214422"/>
            <a:chExt cx="1400991" cy="809625"/>
          </a:xfrm>
        </p:grpSpPr>
        <p:pic>
          <p:nvPicPr>
            <p:cNvPr id="16394"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5" name="11 Metin kutusu"/>
            <p:cNvSpPr txBox="1">
              <a:spLocks noChangeArrowheads="1"/>
            </p:cNvSpPr>
            <p:nvPr/>
          </p:nvSpPr>
          <p:spPr bwMode="auto">
            <a:xfrm>
              <a:off x="7398435" y="1303814"/>
              <a:ext cx="1146324" cy="47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12</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7 Metin kutusu"/>
          <p:cNvSpPr txBox="1">
            <a:spLocks noChangeArrowheads="1"/>
          </p:cNvSpPr>
          <p:nvPr/>
        </p:nvSpPr>
        <p:spPr bwMode="auto">
          <a:xfrm>
            <a:off x="-80963" y="1196975"/>
            <a:ext cx="3429001"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tr-TR" altLang="tr-TR" b="1">
                <a:latin typeface="Bookman Old Style" panose="02050604050505020204" pitchFamily="18" charset="0"/>
              </a:rPr>
              <a:t>Geçmiş</a:t>
            </a:r>
            <a:r>
              <a:rPr lang="tr-TR" altLang="tr-TR">
                <a:latin typeface="Bookman Old Style" panose="02050604050505020204" pitchFamily="18" charset="0"/>
              </a:rPr>
              <a:t> üzüntüler, pişmanlıklar, alışkanlıklar </a:t>
            </a:r>
          </a:p>
          <a:p>
            <a:pPr algn="ctr" eaLnBrk="1" hangingPunct="1"/>
            <a:endParaRPr lang="tr-TR" altLang="tr-TR">
              <a:latin typeface="Bookman Old Style" panose="02050604050505020204" pitchFamily="18" charset="0"/>
            </a:endParaRPr>
          </a:p>
          <a:p>
            <a:pPr algn="ctr" eaLnBrk="1" hangingPunct="1"/>
            <a:r>
              <a:rPr lang="tr-TR" altLang="tr-TR">
                <a:latin typeface="Bookman Old Style" panose="02050604050505020204" pitchFamily="18" charset="0"/>
              </a:rPr>
              <a:t>“Keşke yapmasaydım”,</a:t>
            </a:r>
          </a:p>
          <a:p>
            <a:pPr algn="ctr" eaLnBrk="1" hangingPunct="1"/>
            <a:r>
              <a:rPr lang="tr-TR" altLang="tr-TR">
                <a:latin typeface="Bookman Old Style" panose="02050604050505020204" pitchFamily="18" charset="0"/>
              </a:rPr>
              <a:t>“hep ailemin hatası”… </a:t>
            </a:r>
          </a:p>
        </p:txBody>
      </p:sp>
      <p:sp>
        <p:nvSpPr>
          <p:cNvPr id="17411" name="9 Metin kutusu"/>
          <p:cNvSpPr txBox="1">
            <a:spLocks noChangeArrowheads="1"/>
          </p:cNvSpPr>
          <p:nvPr/>
        </p:nvSpPr>
        <p:spPr bwMode="auto">
          <a:xfrm>
            <a:off x="5680075" y="1196975"/>
            <a:ext cx="34290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tr-TR" altLang="tr-TR" b="1">
                <a:latin typeface="Bookman Old Style" panose="02050604050505020204" pitchFamily="18" charset="0"/>
              </a:rPr>
              <a:t>Gelecek</a:t>
            </a:r>
            <a:r>
              <a:rPr lang="tr-TR" altLang="tr-TR">
                <a:latin typeface="Bookman Old Style" panose="02050604050505020204" pitchFamily="18" charset="0"/>
              </a:rPr>
              <a:t> ile ilgili korkular, endişeler </a:t>
            </a:r>
          </a:p>
          <a:p>
            <a:pPr algn="ctr" eaLnBrk="1" hangingPunct="1"/>
            <a:endParaRPr lang="tr-TR" altLang="tr-TR">
              <a:latin typeface="Bookman Old Style" panose="02050604050505020204" pitchFamily="18" charset="0"/>
            </a:endParaRPr>
          </a:p>
          <a:p>
            <a:pPr algn="ctr" eaLnBrk="1" hangingPunct="1"/>
            <a:r>
              <a:rPr lang="tr-TR" altLang="tr-TR">
                <a:latin typeface="Bookman Old Style" panose="02050604050505020204" pitchFamily="18" charset="0"/>
              </a:rPr>
              <a:t>“Ya öyle olursa”,</a:t>
            </a:r>
          </a:p>
          <a:p>
            <a:pPr algn="ctr" eaLnBrk="1" hangingPunct="1"/>
            <a:r>
              <a:rPr lang="tr-TR" altLang="tr-TR">
                <a:latin typeface="Bookman Old Style" panose="02050604050505020204" pitchFamily="18" charset="0"/>
              </a:rPr>
              <a:t>“ne olacak?”… </a:t>
            </a:r>
          </a:p>
        </p:txBody>
      </p:sp>
      <p:sp>
        <p:nvSpPr>
          <p:cNvPr id="17412" name="Slide Number Placeholder 3"/>
          <p:cNvSpPr txBox="1">
            <a:spLocks/>
          </p:cNvSpPr>
          <p:nvPr/>
        </p:nvSpPr>
        <p:spPr bwMode="auto">
          <a:xfrm>
            <a:off x="714375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fld id="{47F20147-E6FA-4542-BEBA-6022F907B2B6}" type="slidenum">
              <a:rPr lang="tr-TR" altLang="tr-TR">
                <a:latin typeface="Arial" panose="020B0604020202020204" pitchFamily="34" charset="0"/>
              </a:rPr>
              <a:pPr algn="r" eaLnBrk="1" hangingPunct="1"/>
              <a:t>15</a:t>
            </a:fld>
            <a:endParaRPr lang="tr-TR" altLang="tr-TR">
              <a:latin typeface="Arial" panose="020B0604020202020204" pitchFamily="34" charset="0"/>
            </a:endParaRPr>
          </a:p>
        </p:txBody>
      </p:sp>
      <p:pic>
        <p:nvPicPr>
          <p:cNvPr id="17413" name="Picture 2" descr="http://i1176.photobucket.com/albums/x323/Persona18/Stickmanrunning.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715125" y="4071938"/>
            <a:ext cx="2428875" cy="151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2" descr="http://i1176.photobucket.com/albums/x323/Persona18/Stickmanrunning.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214313" y="3071813"/>
            <a:ext cx="2214562"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2" descr="http://www.kidzkareaxa.com/images/slide-shows/stickman-show.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6238" y="3573463"/>
            <a:ext cx="3313112"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6 Metin kutusu"/>
          <p:cNvSpPr txBox="1">
            <a:spLocks noChangeArrowheads="1"/>
          </p:cNvSpPr>
          <p:nvPr/>
        </p:nvSpPr>
        <p:spPr bwMode="auto">
          <a:xfrm>
            <a:off x="4140200" y="2803525"/>
            <a:ext cx="11604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800" b="1">
                <a:latin typeface="Arial" panose="020B0604020202020204" pitchFamily="34" charset="0"/>
              </a:rPr>
              <a:t>Şimdi</a:t>
            </a:r>
            <a:endParaRPr lang="en-US" altLang="tr-TR" sz="2800" b="1">
              <a:latin typeface="Arial" panose="020B0604020202020204" pitchFamily="34" charset="0"/>
            </a:endParaRPr>
          </a:p>
        </p:txBody>
      </p:sp>
      <p:grpSp>
        <p:nvGrpSpPr>
          <p:cNvPr id="17417" name="10 Grup"/>
          <p:cNvGrpSpPr>
            <a:grpSpLocks/>
          </p:cNvGrpSpPr>
          <p:nvPr/>
        </p:nvGrpSpPr>
        <p:grpSpPr bwMode="auto">
          <a:xfrm>
            <a:off x="8199438" y="6211888"/>
            <a:ext cx="944562" cy="646112"/>
            <a:chOff x="7143768" y="1214422"/>
            <a:chExt cx="1114425" cy="809625"/>
          </a:xfrm>
        </p:grpSpPr>
        <p:pic>
          <p:nvPicPr>
            <p:cNvPr id="17418" name="Picture 9"/>
            <p:cNvPicPr>
              <a:picLocks noChangeAspect="1" noChangeArrowheads="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5 Metin kutusu"/>
            <p:cNvSpPr txBox="1">
              <a:spLocks noChangeArrowheads="1"/>
            </p:cNvSpPr>
            <p:nvPr/>
          </p:nvSpPr>
          <p:spPr bwMode="auto">
            <a:xfrm>
              <a:off x="7331097" y="1218426"/>
              <a:ext cx="698259" cy="57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28625" y="1006475"/>
            <a:ext cx="8443913" cy="5851525"/>
          </a:xfrm>
        </p:spPr>
        <p:txBody>
          <a:bodyPr/>
          <a:lstStyle/>
          <a:p>
            <a:pPr eaLnBrk="1" hangingPunct="1">
              <a:lnSpc>
                <a:spcPct val="80000"/>
              </a:lnSpc>
              <a:buFont typeface="Wingdings 2" panose="05020102010507070707" pitchFamily="18" charset="2"/>
              <a:buNone/>
            </a:pPr>
            <a:r>
              <a:rPr lang="tr-TR" altLang="tr-TR" sz="2000" smtClean="0"/>
              <a:t>              </a:t>
            </a:r>
            <a:r>
              <a:rPr lang="tr-TR" altLang="tr-TR" sz="4400" smtClean="0"/>
              <a:t>Diyelim ki hazırladığımız bir ödevde önemli bir bilgiyi atladığımızı fark ettik. </a:t>
            </a:r>
          </a:p>
          <a:p>
            <a:pPr eaLnBrk="1" hangingPunct="1">
              <a:lnSpc>
                <a:spcPct val="80000"/>
              </a:lnSpc>
              <a:buFont typeface="Wingdings 2" panose="05020102010507070707" pitchFamily="18" charset="2"/>
              <a:buNone/>
            </a:pPr>
            <a:endParaRPr lang="tr-TR" altLang="tr-TR" sz="4400" smtClean="0"/>
          </a:p>
          <a:p>
            <a:pPr eaLnBrk="1" hangingPunct="1">
              <a:lnSpc>
                <a:spcPct val="80000"/>
              </a:lnSpc>
              <a:buFont typeface="Wingdings 2" panose="05020102010507070707" pitchFamily="18" charset="2"/>
              <a:buNone/>
            </a:pPr>
            <a:r>
              <a:rPr lang="tr-TR" altLang="tr-TR" sz="4400" smtClean="0"/>
              <a:t>       </a:t>
            </a:r>
            <a:r>
              <a:rPr lang="tr-TR" altLang="tr-TR" sz="4400" smtClean="0">
                <a:solidFill>
                  <a:schemeClr val="accent2"/>
                </a:solidFill>
              </a:rPr>
              <a:t>Kendinize ne derdiniz?               </a:t>
            </a:r>
          </a:p>
          <a:p>
            <a:pPr eaLnBrk="1" hangingPunct="1">
              <a:lnSpc>
                <a:spcPct val="80000"/>
              </a:lnSpc>
              <a:buFont typeface="Wingdings 2" panose="05020102010507070707" pitchFamily="18" charset="2"/>
              <a:buNone/>
            </a:pPr>
            <a:r>
              <a:rPr lang="tr-TR" altLang="tr-TR" sz="2000" smtClean="0"/>
              <a:t>              </a:t>
            </a:r>
          </a:p>
        </p:txBody>
      </p:sp>
      <p:grpSp>
        <p:nvGrpSpPr>
          <p:cNvPr id="18435" name="10 Grup"/>
          <p:cNvGrpSpPr>
            <a:grpSpLocks/>
          </p:cNvGrpSpPr>
          <p:nvPr/>
        </p:nvGrpSpPr>
        <p:grpSpPr bwMode="auto">
          <a:xfrm>
            <a:off x="7858125" y="5857875"/>
            <a:ext cx="1285875" cy="1000125"/>
            <a:chOff x="7143768" y="1214422"/>
            <a:chExt cx="1114425" cy="809625"/>
          </a:xfrm>
        </p:grpSpPr>
        <p:pic>
          <p:nvPicPr>
            <p:cNvPr id="18436"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5 Metin kutusu"/>
            <p:cNvSpPr txBox="1">
              <a:spLocks noChangeArrowheads="1"/>
            </p:cNvSpPr>
            <p:nvPr/>
          </p:nvSpPr>
          <p:spPr bwMode="auto">
            <a:xfrm>
              <a:off x="7453337" y="1330085"/>
              <a:ext cx="512928" cy="373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14</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a:xfrm>
            <a:off x="457200" y="571500"/>
            <a:ext cx="8229600" cy="5737225"/>
          </a:xfrm>
        </p:spPr>
        <p:txBody>
          <a:bodyPr/>
          <a:lstStyle/>
          <a:p>
            <a:pPr eaLnBrk="1" hangingPunct="1">
              <a:lnSpc>
                <a:spcPct val="80000"/>
              </a:lnSpc>
              <a:buFont typeface="Wingdings 2" panose="05020102010507070707" pitchFamily="18" charset="2"/>
              <a:buNone/>
            </a:pPr>
            <a:r>
              <a:rPr lang="tr-TR" altLang="tr-TR" smtClean="0"/>
              <a:t>        </a:t>
            </a:r>
          </a:p>
          <a:p>
            <a:pPr eaLnBrk="1" hangingPunct="1">
              <a:lnSpc>
                <a:spcPct val="80000"/>
              </a:lnSpc>
              <a:buFont typeface="Wingdings 2" panose="05020102010507070707" pitchFamily="18" charset="2"/>
              <a:buNone/>
            </a:pPr>
            <a:r>
              <a:rPr lang="tr-TR" altLang="tr-TR" smtClean="0"/>
              <a:t>         Kendi kendimize şöyle söyleyebiliriz.</a:t>
            </a:r>
          </a:p>
          <a:p>
            <a:pPr eaLnBrk="1" hangingPunct="1">
              <a:lnSpc>
                <a:spcPct val="80000"/>
              </a:lnSpc>
              <a:buFont typeface="Wingdings 2" panose="05020102010507070707" pitchFamily="18" charset="2"/>
              <a:buNone/>
            </a:pPr>
            <a:r>
              <a:rPr lang="tr-TR" altLang="tr-TR" smtClean="0"/>
              <a:t>     “Berbat bir şey oldu. Böyle devam edersem asla başaramam.” </a:t>
            </a:r>
          </a:p>
          <a:p>
            <a:pPr eaLnBrk="1" hangingPunct="1">
              <a:lnSpc>
                <a:spcPct val="80000"/>
              </a:lnSpc>
              <a:buFont typeface="Wingdings 2" panose="05020102010507070707" pitchFamily="18" charset="2"/>
              <a:buNone/>
            </a:pPr>
            <a:endParaRPr lang="tr-TR" altLang="tr-TR" smtClean="0"/>
          </a:p>
          <a:p>
            <a:pPr eaLnBrk="1" hangingPunct="1">
              <a:lnSpc>
                <a:spcPct val="80000"/>
              </a:lnSpc>
              <a:buFont typeface="Wingdings 2" panose="05020102010507070707" pitchFamily="18" charset="2"/>
              <a:buNone/>
            </a:pPr>
            <a:r>
              <a:rPr lang="tr-TR" altLang="tr-TR" smtClean="0"/>
              <a:t>         Ya da şunları diyebiliriz “Çok aptalca bir hataydı. Ama yaptığım en kötü hata sayılmaz. Hocayla konuşup eksik kalan kısımları tamamlamayı önerebilirim.” </a:t>
            </a:r>
          </a:p>
          <a:p>
            <a:pPr eaLnBrk="1" hangingPunct="1">
              <a:lnSpc>
                <a:spcPct val="80000"/>
              </a:lnSpc>
              <a:buFont typeface="Wingdings 2" panose="05020102010507070707" pitchFamily="18" charset="2"/>
              <a:buNone/>
            </a:pPr>
            <a:endParaRPr lang="tr-TR" altLang="tr-TR" smtClean="0"/>
          </a:p>
          <a:p>
            <a:pPr eaLnBrk="1" hangingPunct="1">
              <a:lnSpc>
                <a:spcPct val="80000"/>
              </a:lnSpc>
              <a:buFont typeface="Wingdings 2" panose="05020102010507070707" pitchFamily="18" charset="2"/>
              <a:buNone/>
            </a:pPr>
            <a:r>
              <a:rPr lang="tr-TR" altLang="tr-TR" smtClean="0"/>
              <a:t>         İlk gruptaki düşünce olumsuz ve kişinin kendine zarar veren türdendir. İkinci grup ise daha olumlu ve sorunu çözmeye yöneliktir. </a:t>
            </a:r>
          </a:p>
          <a:p>
            <a:pPr eaLnBrk="1" hangingPunct="1"/>
            <a:endParaRPr lang="tr-TR" altLang="tr-TR" smtClean="0"/>
          </a:p>
        </p:txBody>
      </p:sp>
      <p:grpSp>
        <p:nvGrpSpPr>
          <p:cNvPr id="19459" name="10 Grup"/>
          <p:cNvGrpSpPr>
            <a:grpSpLocks/>
          </p:cNvGrpSpPr>
          <p:nvPr/>
        </p:nvGrpSpPr>
        <p:grpSpPr bwMode="auto">
          <a:xfrm>
            <a:off x="7858125" y="5857875"/>
            <a:ext cx="1285875" cy="1000125"/>
            <a:chOff x="7143768" y="1214422"/>
            <a:chExt cx="1114425" cy="809625"/>
          </a:xfrm>
        </p:grpSpPr>
        <p:pic>
          <p:nvPicPr>
            <p:cNvPr id="19460"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15</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00034" y="714356"/>
            <a:ext cx="8229600" cy="1143000"/>
          </a:xfrm>
        </p:spPr>
        <p:txBody>
          <a:bodyPr>
            <a:normAutofit fontScale="90000"/>
          </a:bodyPr>
          <a:lstStyle/>
          <a:p>
            <a:pPr eaLnBrk="1" fontAlgn="auto" hangingPunct="1">
              <a:spcAft>
                <a:spcPts val="0"/>
              </a:spcAft>
              <a:defRPr/>
            </a:pPr>
            <a:r>
              <a:rPr lang="tr-TR" dirty="0"/>
              <a:t>GEVŞEME TEKNİKLERİ VE YARARLARI </a:t>
            </a:r>
          </a:p>
        </p:txBody>
      </p:sp>
      <p:sp>
        <p:nvSpPr>
          <p:cNvPr id="20483" name="Rectangle 3"/>
          <p:cNvSpPr>
            <a:spLocks noGrp="1" noChangeArrowheads="1"/>
          </p:cNvSpPr>
          <p:nvPr>
            <p:ph idx="1"/>
          </p:nvPr>
        </p:nvSpPr>
        <p:spPr>
          <a:xfrm>
            <a:off x="457200" y="2143125"/>
            <a:ext cx="8229600" cy="4165600"/>
          </a:xfrm>
        </p:spPr>
        <p:txBody>
          <a:bodyPr/>
          <a:lstStyle/>
          <a:p>
            <a:pPr eaLnBrk="1" hangingPunct="1">
              <a:buFont typeface="Wingdings 2" panose="05020102010507070707" pitchFamily="18" charset="2"/>
              <a:buNone/>
            </a:pPr>
            <a:r>
              <a:rPr lang="tr-TR" altLang="tr-TR" smtClean="0"/>
              <a:t>         Stresli durumlarda gevşemeye ayrılan zaman yoğun stresin fiziksel etkilerini azaltmaya yardımcı olur. </a:t>
            </a:r>
          </a:p>
          <a:p>
            <a:pPr eaLnBrk="1" hangingPunct="1">
              <a:buFont typeface="Wingdings 2" panose="05020102010507070707" pitchFamily="18" charset="2"/>
              <a:buNone/>
            </a:pPr>
            <a:r>
              <a:rPr lang="tr-TR" altLang="tr-TR" smtClean="0"/>
              <a:t>         </a:t>
            </a:r>
          </a:p>
          <a:p>
            <a:pPr eaLnBrk="1" hangingPunct="1">
              <a:buFont typeface="Wingdings 2" panose="05020102010507070707" pitchFamily="18" charset="2"/>
              <a:buNone/>
            </a:pPr>
            <a:r>
              <a:rPr lang="tr-TR" altLang="tr-TR" smtClean="0"/>
              <a:t>         Gevşeyebilen kişiler, birikmiş stresin yarattığı gerginlikten sıyrıldıklarından yeniden enerji üretmek için bedenlerine zaman tanımış olurlar. </a:t>
            </a:r>
          </a:p>
        </p:txBody>
      </p:sp>
      <p:grpSp>
        <p:nvGrpSpPr>
          <p:cNvPr id="20484" name="10 Grup"/>
          <p:cNvGrpSpPr>
            <a:grpSpLocks/>
          </p:cNvGrpSpPr>
          <p:nvPr/>
        </p:nvGrpSpPr>
        <p:grpSpPr bwMode="auto">
          <a:xfrm>
            <a:off x="7858125" y="5929313"/>
            <a:ext cx="1285875" cy="928687"/>
            <a:chOff x="7143768" y="1214422"/>
            <a:chExt cx="1114425" cy="809625"/>
          </a:xfrm>
        </p:grpSpPr>
        <p:pic>
          <p:nvPicPr>
            <p:cNvPr id="20485"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5 Metin kutusu"/>
            <p:cNvSpPr txBox="1">
              <a:spLocks noChangeArrowheads="1"/>
            </p:cNvSpPr>
            <p:nvPr/>
          </p:nvSpPr>
          <p:spPr bwMode="auto">
            <a:xfrm>
              <a:off x="7500958" y="1323964"/>
              <a:ext cx="512927" cy="402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16</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14348" y="642918"/>
            <a:ext cx="7772400" cy="914400"/>
          </a:xfrm>
        </p:spPr>
        <p:txBody>
          <a:bodyPr>
            <a:normAutofit fontScale="90000"/>
          </a:bodyPr>
          <a:lstStyle/>
          <a:p>
            <a:pPr eaLnBrk="1" fontAlgn="auto" hangingPunct="1">
              <a:spcAft>
                <a:spcPts val="0"/>
              </a:spcAft>
              <a:defRPr/>
            </a:pPr>
            <a:r>
              <a:rPr lang="tr-TR" sz="2900" dirty="0">
                <a:solidFill>
                  <a:schemeClr val="tx1"/>
                </a:solidFill>
                <a:latin typeface="Bookman Old Style" pitchFamily="18" charset="0"/>
              </a:rPr>
              <a:t/>
            </a:r>
            <a:br>
              <a:rPr lang="tr-TR" sz="2900" dirty="0">
                <a:solidFill>
                  <a:schemeClr val="tx1"/>
                </a:solidFill>
                <a:latin typeface="Bookman Old Style" pitchFamily="18" charset="0"/>
              </a:rPr>
            </a:br>
            <a:r>
              <a:rPr lang="tr-TR" sz="2900" dirty="0">
                <a:latin typeface="Bookman Old Style" pitchFamily="18" charset="0"/>
              </a:rPr>
              <a:t>Stresle Baş Etmede Kullanılabilecek Sağlıklı Yöntemler</a:t>
            </a:r>
            <a:r>
              <a:rPr lang="tr-TR" sz="2900" dirty="0">
                <a:solidFill>
                  <a:schemeClr val="tx1"/>
                </a:solidFill>
                <a:latin typeface="Bookman Old Style" pitchFamily="18" charset="0"/>
              </a:rPr>
              <a:t/>
            </a:r>
            <a:br>
              <a:rPr lang="tr-TR" sz="2900" dirty="0">
                <a:solidFill>
                  <a:schemeClr val="tx1"/>
                </a:solidFill>
                <a:latin typeface="Bookman Old Style" pitchFamily="18" charset="0"/>
              </a:rPr>
            </a:br>
            <a:endParaRPr lang="tr-TR" sz="4000" dirty="0">
              <a:solidFill>
                <a:schemeClr val="tx1"/>
              </a:solidFill>
              <a:latin typeface="Bookman Old Style" pitchFamily="18" charset="0"/>
            </a:endParaRPr>
          </a:p>
        </p:txBody>
      </p:sp>
      <p:sp>
        <p:nvSpPr>
          <p:cNvPr id="19459" name="Rectangle 3"/>
          <p:cNvSpPr>
            <a:spLocks noGrp="1" noChangeArrowheads="1"/>
          </p:cNvSpPr>
          <p:nvPr>
            <p:ph type="body" idx="4294967295"/>
          </p:nvPr>
        </p:nvSpPr>
        <p:spPr>
          <a:xfrm>
            <a:off x="-214313" y="1714500"/>
            <a:ext cx="8929688" cy="3286125"/>
          </a:xfrm>
        </p:spPr>
        <p:txBody>
          <a:bodyPr/>
          <a:lstStyle/>
          <a:p>
            <a:pPr lvl="2" algn="just" eaLnBrk="1" hangingPunct="1">
              <a:lnSpc>
                <a:spcPct val="90000"/>
              </a:lnSpc>
              <a:buFont typeface="Wingdings" panose="05000000000000000000" pitchFamily="2" charset="2"/>
              <a:buNone/>
            </a:pPr>
            <a:r>
              <a:rPr lang="tr-TR" altLang="tr-TR" smtClean="0">
                <a:latin typeface="Bookman Old Style" panose="02050604050505020204" pitchFamily="18" charset="0"/>
              </a:rPr>
              <a:t>      Stresle ve onun neden olduğu olumsuzluklarla baş etmede yapılacak şeylerden en önemlisi stresin kaynağını tespit etmek ve mümkün olduğunca bu kaynağı ortadan kaldırmak veya onunla baş etme yolu geliştirmektir. </a:t>
            </a:r>
          </a:p>
          <a:p>
            <a:pPr lvl="2" algn="just" eaLnBrk="1" hangingPunct="1">
              <a:lnSpc>
                <a:spcPct val="90000"/>
              </a:lnSpc>
              <a:buFont typeface="Wingdings" panose="05000000000000000000" pitchFamily="2" charset="2"/>
              <a:buNone/>
            </a:pPr>
            <a:r>
              <a:rPr lang="tr-TR" altLang="tr-TR" smtClean="0">
                <a:latin typeface="Bookman Old Style" panose="02050604050505020204" pitchFamily="18" charset="0"/>
              </a:rPr>
              <a:t>     </a:t>
            </a:r>
          </a:p>
          <a:p>
            <a:pPr lvl="2" algn="just" eaLnBrk="1" hangingPunct="1">
              <a:lnSpc>
                <a:spcPct val="90000"/>
              </a:lnSpc>
              <a:buFont typeface="Wingdings" panose="05000000000000000000" pitchFamily="2" charset="2"/>
              <a:buNone/>
            </a:pPr>
            <a:r>
              <a:rPr lang="tr-TR" altLang="tr-TR" smtClean="0">
                <a:latin typeface="Bookman Old Style" panose="02050604050505020204" pitchFamily="18" charset="0"/>
              </a:rPr>
              <a:t>     Stresle başa çıkmada kullanılan yöntemlerden kişinin kendisine en uygun olanları kullanması yerinde olacaktır, çünkü her birey kendine özgüdür.  </a:t>
            </a:r>
          </a:p>
          <a:p>
            <a:pPr eaLnBrk="1" hangingPunct="1">
              <a:lnSpc>
                <a:spcPct val="90000"/>
              </a:lnSpc>
              <a:buFont typeface="Wingdings 2" panose="05020102010507070707" pitchFamily="18" charset="2"/>
              <a:buNone/>
            </a:pPr>
            <a:endParaRPr lang="tr-TR" altLang="tr-TR" sz="2400" smtClean="0"/>
          </a:p>
        </p:txBody>
      </p:sp>
      <p:grpSp>
        <p:nvGrpSpPr>
          <p:cNvPr id="21508" name="10 Grup"/>
          <p:cNvGrpSpPr>
            <a:grpSpLocks/>
          </p:cNvGrpSpPr>
          <p:nvPr/>
        </p:nvGrpSpPr>
        <p:grpSpPr bwMode="auto">
          <a:xfrm>
            <a:off x="7858125" y="5929313"/>
            <a:ext cx="1285875" cy="928687"/>
            <a:chOff x="7143768" y="1214422"/>
            <a:chExt cx="1114425" cy="809625"/>
          </a:xfrm>
        </p:grpSpPr>
        <p:pic>
          <p:nvPicPr>
            <p:cNvPr id="21509"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5 Metin kutusu"/>
            <p:cNvSpPr txBox="1">
              <a:spLocks noChangeArrowheads="1"/>
            </p:cNvSpPr>
            <p:nvPr/>
          </p:nvSpPr>
          <p:spPr bwMode="auto">
            <a:xfrm>
              <a:off x="7500958" y="1323964"/>
              <a:ext cx="512927" cy="402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Top)">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additive="base">
                                        <p:cTn id="12"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459">
                                            <p:txEl>
                                              <p:pRg st="1" end="1"/>
                                            </p:txEl>
                                          </p:spTgt>
                                        </p:tgtEl>
                                        <p:attrNameLst>
                                          <p:attrName>style.visibility</p:attrName>
                                        </p:attrNameLst>
                                      </p:cBhvr>
                                      <p:to>
                                        <p:strVal val="visible"/>
                                      </p:to>
                                    </p:set>
                                    <p:anim calcmode="lin" valueType="num">
                                      <p:cBhvr additive="base">
                                        <p:cTn id="18"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 calcmode="lin" valueType="num">
                                      <p:cBhvr additive="base">
                                        <p:cTn id="24"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2" name="Group 9"/>
          <p:cNvGrpSpPr>
            <a:grpSpLocks/>
          </p:cNvGrpSpPr>
          <p:nvPr/>
        </p:nvGrpSpPr>
        <p:grpSpPr bwMode="auto">
          <a:xfrm>
            <a:off x="2051050" y="2420938"/>
            <a:ext cx="6096000" cy="3886200"/>
            <a:chOff x="1248" y="1296"/>
            <a:chExt cx="3840" cy="2448"/>
          </a:xfrm>
        </p:grpSpPr>
        <p:sp>
          <p:nvSpPr>
            <p:cNvPr id="5125" name="Freeform 10"/>
            <p:cNvSpPr>
              <a:spLocks/>
            </p:cNvSpPr>
            <p:nvPr/>
          </p:nvSpPr>
          <p:spPr bwMode="auto">
            <a:xfrm>
              <a:off x="1282" y="1321"/>
              <a:ext cx="3765" cy="2389"/>
            </a:xfrm>
            <a:custGeom>
              <a:avLst/>
              <a:gdLst>
                <a:gd name="T0" fmla="*/ 2522 w 2296"/>
                <a:gd name="T1" fmla="*/ 1845 h 2104"/>
                <a:gd name="T2" fmla="*/ 1966 w 2296"/>
                <a:gd name="T3" fmla="*/ 2248 h 2104"/>
                <a:gd name="T4" fmla="*/ 2135 w 2296"/>
                <a:gd name="T5" fmla="*/ 2526 h 2104"/>
                <a:gd name="T6" fmla="*/ 2337 w 2296"/>
                <a:gd name="T7" fmla="*/ 2807 h 2104"/>
                <a:gd name="T8" fmla="*/ 2060 w 2296"/>
                <a:gd name="T9" fmla="*/ 3035 h 2104"/>
                <a:gd name="T10" fmla="*/ 1281 w 2296"/>
                <a:gd name="T11" fmla="*/ 3264 h 2104"/>
                <a:gd name="T12" fmla="*/ 1109 w 2296"/>
                <a:gd name="T13" fmla="*/ 3275 h 2104"/>
                <a:gd name="T14" fmla="*/ 643 w 2296"/>
                <a:gd name="T15" fmla="*/ 3389 h 2104"/>
                <a:gd name="T16" fmla="*/ 0 w 2296"/>
                <a:gd name="T17" fmla="*/ 3538 h 2104"/>
                <a:gd name="T18" fmla="*/ 274 w 2296"/>
                <a:gd name="T19" fmla="*/ 3619 h 2104"/>
                <a:gd name="T20" fmla="*/ 1220 w 2296"/>
                <a:gd name="T21" fmla="*/ 3648 h 2104"/>
                <a:gd name="T22" fmla="*/ 5652 w 2296"/>
                <a:gd name="T23" fmla="*/ 3654 h 2104"/>
                <a:gd name="T24" fmla="*/ 8540 w 2296"/>
                <a:gd name="T25" fmla="*/ 3668 h 2104"/>
                <a:gd name="T26" fmla="*/ 8320 w 2296"/>
                <a:gd name="T27" fmla="*/ 3677 h 2104"/>
                <a:gd name="T28" fmla="*/ 11006 w 2296"/>
                <a:gd name="T29" fmla="*/ 3732 h 2104"/>
                <a:gd name="T30" fmla="*/ 14071 w 2296"/>
                <a:gd name="T31" fmla="*/ 3856 h 2104"/>
                <a:gd name="T32" fmla="*/ 17325 w 2296"/>
                <a:gd name="T33" fmla="*/ 3987 h 2104"/>
                <a:gd name="T34" fmla="*/ 21572 w 2296"/>
                <a:gd name="T35" fmla="*/ 4082 h 2104"/>
                <a:gd name="T36" fmla="*/ 24804 w 2296"/>
                <a:gd name="T37" fmla="*/ 4121 h 2104"/>
                <a:gd name="T38" fmla="*/ 28538 w 2296"/>
                <a:gd name="T39" fmla="*/ 4142 h 2104"/>
                <a:gd name="T40" fmla="*/ 32060 w 2296"/>
                <a:gd name="T41" fmla="*/ 4111 h 2104"/>
                <a:gd name="T42" fmla="*/ 34798 w 2296"/>
                <a:gd name="T43" fmla="*/ 4172 h 2104"/>
                <a:gd name="T44" fmla="*/ 37409 w 2296"/>
                <a:gd name="T45" fmla="*/ 4273 h 2104"/>
                <a:gd name="T46" fmla="*/ 42548 w 2296"/>
                <a:gd name="T47" fmla="*/ 4509 h 2104"/>
                <a:gd name="T48" fmla="*/ 42674 w 2296"/>
                <a:gd name="T49" fmla="*/ 4267 h 2104"/>
                <a:gd name="T50" fmla="*/ 42423 w 2296"/>
                <a:gd name="T51" fmla="*/ 3987 h 2104"/>
                <a:gd name="T52" fmla="*/ 41422 w 2296"/>
                <a:gd name="T53" fmla="*/ 3677 h 2104"/>
                <a:gd name="T54" fmla="*/ 41262 w 2296"/>
                <a:gd name="T55" fmla="*/ 3509 h 2104"/>
                <a:gd name="T56" fmla="*/ 41625 w 2296"/>
                <a:gd name="T57" fmla="*/ 3278 h 2104"/>
                <a:gd name="T58" fmla="*/ 42348 w 2296"/>
                <a:gd name="T59" fmla="*/ 3016 h 2104"/>
                <a:gd name="T60" fmla="*/ 43088 w 2296"/>
                <a:gd name="T61" fmla="*/ 2771 h 2104"/>
                <a:gd name="T62" fmla="*/ 43088 w 2296"/>
                <a:gd name="T63" fmla="*/ 2420 h 2104"/>
                <a:gd name="T64" fmla="*/ 42810 w 2296"/>
                <a:gd name="T65" fmla="*/ 1992 h 2104"/>
                <a:gd name="T66" fmla="*/ 42548 w 2296"/>
                <a:gd name="T67" fmla="*/ 1655 h 2104"/>
                <a:gd name="T68" fmla="*/ 42176 w 2296"/>
                <a:gd name="T69" fmla="*/ 1286 h 2104"/>
                <a:gd name="T70" fmla="*/ 41566 w 2296"/>
                <a:gd name="T71" fmla="*/ 922 h 2104"/>
                <a:gd name="T72" fmla="*/ 41625 w 2296"/>
                <a:gd name="T73" fmla="*/ 744 h 2104"/>
                <a:gd name="T74" fmla="*/ 42309 w 2296"/>
                <a:gd name="T75" fmla="*/ 527 h 2104"/>
                <a:gd name="T76" fmla="*/ 43204 w 2296"/>
                <a:gd name="T77" fmla="*/ 363 h 2104"/>
                <a:gd name="T78" fmla="*/ 44639 w 2296"/>
                <a:gd name="T79" fmla="*/ 194 h 2104"/>
                <a:gd name="T80" fmla="*/ 44457 w 2296"/>
                <a:gd name="T81" fmla="*/ 144 h 2104"/>
                <a:gd name="T82" fmla="*/ 43027 w 2296"/>
                <a:gd name="T83" fmla="*/ 60 h 2104"/>
                <a:gd name="T84" fmla="*/ 40077 w 2296"/>
                <a:gd name="T85" fmla="*/ 0 h 2104"/>
                <a:gd name="T86" fmla="*/ 36828 w 2296"/>
                <a:gd name="T87" fmla="*/ 0 h 2104"/>
                <a:gd name="T88" fmla="*/ 34156 w 2296"/>
                <a:gd name="T89" fmla="*/ 39 h 2104"/>
                <a:gd name="T90" fmla="*/ 31063 w 2296"/>
                <a:gd name="T91" fmla="*/ 140 h 2104"/>
                <a:gd name="T92" fmla="*/ 28872 w 2296"/>
                <a:gd name="T93" fmla="*/ 255 h 2104"/>
                <a:gd name="T94" fmla="*/ 26535 w 2296"/>
                <a:gd name="T95" fmla="*/ 412 h 2104"/>
                <a:gd name="T96" fmla="*/ 24368 w 2296"/>
                <a:gd name="T97" fmla="*/ 512 h 2104"/>
                <a:gd name="T98" fmla="*/ 21426 w 2296"/>
                <a:gd name="T99" fmla="*/ 572 h 2104"/>
                <a:gd name="T100" fmla="*/ 17831 w 2296"/>
                <a:gd name="T101" fmla="*/ 575 h 2104"/>
                <a:gd name="T102" fmla="*/ 14794 w 2296"/>
                <a:gd name="T103" fmla="*/ 542 h 2104"/>
                <a:gd name="T104" fmla="*/ 10767 w 2296"/>
                <a:gd name="T105" fmla="*/ 504 h 2104"/>
                <a:gd name="T106" fmla="*/ 10490 w 2296"/>
                <a:gd name="T107" fmla="*/ 512 h 2104"/>
                <a:gd name="T108" fmla="*/ 7355 w 2296"/>
                <a:gd name="T109" fmla="*/ 497 h 2104"/>
                <a:gd name="T110" fmla="*/ 5018 w 2296"/>
                <a:gd name="T111" fmla="*/ 527 h 2104"/>
                <a:gd name="T112" fmla="*/ 2880 w 2296"/>
                <a:gd name="T113" fmla="*/ 628 h 2104"/>
                <a:gd name="T114" fmla="*/ 1966 w 2296"/>
                <a:gd name="T115" fmla="*/ 722 h 2104"/>
                <a:gd name="T116" fmla="*/ 1694 w 2296"/>
                <a:gd name="T117" fmla="*/ 866 h 2104"/>
                <a:gd name="T118" fmla="*/ 2737 w 2296"/>
                <a:gd name="T119" fmla="*/ 1116 h 2104"/>
                <a:gd name="T120" fmla="*/ 3042 w 2296"/>
                <a:gd name="T121" fmla="*/ 1349 h 2104"/>
                <a:gd name="T122" fmla="*/ 3042 w 2296"/>
                <a:gd name="T123" fmla="*/ 1615 h 2104"/>
                <a:gd name="T124" fmla="*/ 2522 w 2296"/>
                <a:gd name="T125" fmla="*/ 1845 h 21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96"/>
                <a:gd name="T190" fmla="*/ 0 h 2104"/>
                <a:gd name="T191" fmla="*/ 2296 w 2296"/>
                <a:gd name="T192" fmla="*/ 2104 h 21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96" h="2104">
                  <a:moveTo>
                    <a:pt x="130" y="861"/>
                  </a:moveTo>
                  <a:lnTo>
                    <a:pt x="101" y="1050"/>
                  </a:lnTo>
                  <a:lnTo>
                    <a:pt x="110" y="1179"/>
                  </a:lnTo>
                  <a:lnTo>
                    <a:pt x="120" y="1310"/>
                  </a:lnTo>
                  <a:lnTo>
                    <a:pt x="106" y="1416"/>
                  </a:lnTo>
                  <a:lnTo>
                    <a:pt x="66" y="1524"/>
                  </a:lnTo>
                  <a:lnTo>
                    <a:pt x="57" y="1528"/>
                  </a:lnTo>
                  <a:lnTo>
                    <a:pt x="33" y="1582"/>
                  </a:lnTo>
                  <a:lnTo>
                    <a:pt x="0" y="1651"/>
                  </a:lnTo>
                  <a:lnTo>
                    <a:pt x="14" y="1688"/>
                  </a:lnTo>
                  <a:lnTo>
                    <a:pt x="63" y="1702"/>
                  </a:lnTo>
                  <a:lnTo>
                    <a:pt x="291" y="1705"/>
                  </a:lnTo>
                  <a:lnTo>
                    <a:pt x="439" y="1712"/>
                  </a:lnTo>
                  <a:lnTo>
                    <a:pt x="428" y="1716"/>
                  </a:lnTo>
                  <a:lnTo>
                    <a:pt x="566" y="1742"/>
                  </a:lnTo>
                  <a:lnTo>
                    <a:pt x="724" y="1799"/>
                  </a:lnTo>
                  <a:lnTo>
                    <a:pt x="891" y="1860"/>
                  </a:lnTo>
                  <a:lnTo>
                    <a:pt x="1109" y="1904"/>
                  </a:lnTo>
                  <a:lnTo>
                    <a:pt x="1276" y="1923"/>
                  </a:lnTo>
                  <a:lnTo>
                    <a:pt x="1468" y="1933"/>
                  </a:lnTo>
                  <a:lnTo>
                    <a:pt x="1649" y="1919"/>
                  </a:lnTo>
                  <a:lnTo>
                    <a:pt x="1790" y="1947"/>
                  </a:lnTo>
                  <a:lnTo>
                    <a:pt x="1924" y="1994"/>
                  </a:lnTo>
                  <a:lnTo>
                    <a:pt x="2188" y="2104"/>
                  </a:lnTo>
                  <a:lnTo>
                    <a:pt x="2195" y="1991"/>
                  </a:lnTo>
                  <a:lnTo>
                    <a:pt x="2182" y="1860"/>
                  </a:lnTo>
                  <a:lnTo>
                    <a:pt x="2131" y="1716"/>
                  </a:lnTo>
                  <a:lnTo>
                    <a:pt x="2122" y="1636"/>
                  </a:lnTo>
                  <a:lnTo>
                    <a:pt x="2141" y="1531"/>
                  </a:lnTo>
                  <a:lnTo>
                    <a:pt x="2178" y="1407"/>
                  </a:lnTo>
                  <a:lnTo>
                    <a:pt x="2216" y="1293"/>
                  </a:lnTo>
                  <a:lnTo>
                    <a:pt x="2216" y="1129"/>
                  </a:lnTo>
                  <a:lnTo>
                    <a:pt x="2202" y="930"/>
                  </a:lnTo>
                  <a:lnTo>
                    <a:pt x="2188" y="772"/>
                  </a:lnTo>
                  <a:lnTo>
                    <a:pt x="2169" y="601"/>
                  </a:lnTo>
                  <a:lnTo>
                    <a:pt x="2138" y="431"/>
                  </a:lnTo>
                  <a:lnTo>
                    <a:pt x="2141" y="347"/>
                  </a:lnTo>
                  <a:lnTo>
                    <a:pt x="2176" y="246"/>
                  </a:lnTo>
                  <a:lnTo>
                    <a:pt x="2222" y="169"/>
                  </a:lnTo>
                  <a:lnTo>
                    <a:pt x="2296" y="91"/>
                  </a:lnTo>
                  <a:lnTo>
                    <a:pt x="2286" y="68"/>
                  </a:lnTo>
                  <a:lnTo>
                    <a:pt x="2213" y="28"/>
                  </a:lnTo>
                  <a:lnTo>
                    <a:pt x="2061" y="0"/>
                  </a:lnTo>
                  <a:lnTo>
                    <a:pt x="1894" y="0"/>
                  </a:lnTo>
                  <a:lnTo>
                    <a:pt x="1757" y="18"/>
                  </a:lnTo>
                  <a:lnTo>
                    <a:pt x="1598" y="65"/>
                  </a:lnTo>
                  <a:lnTo>
                    <a:pt x="1485" y="119"/>
                  </a:lnTo>
                  <a:lnTo>
                    <a:pt x="1365" y="192"/>
                  </a:lnTo>
                  <a:lnTo>
                    <a:pt x="1253" y="239"/>
                  </a:lnTo>
                  <a:lnTo>
                    <a:pt x="1102" y="267"/>
                  </a:lnTo>
                  <a:lnTo>
                    <a:pt x="917" y="269"/>
                  </a:lnTo>
                  <a:lnTo>
                    <a:pt x="761" y="253"/>
                  </a:lnTo>
                  <a:lnTo>
                    <a:pt x="554" y="235"/>
                  </a:lnTo>
                  <a:lnTo>
                    <a:pt x="540" y="239"/>
                  </a:lnTo>
                  <a:lnTo>
                    <a:pt x="378" y="232"/>
                  </a:lnTo>
                  <a:lnTo>
                    <a:pt x="258" y="246"/>
                  </a:lnTo>
                  <a:lnTo>
                    <a:pt x="148" y="293"/>
                  </a:lnTo>
                  <a:lnTo>
                    <a:pt x="101" y="336"/>
                  </a:lnTo>
                  <a:lnTo>
                    <a:pt x="87" y="404"/>
                  </a:lnTo>
                  <a:lnTo>
                    <a:pt x="141" y="521"/>
                  </a:lnTo>
                  <a:lnTo>
                    <a:pt x="157" y="629"/>
                  </a:lnTo>
                  <a:lnTo>
                    <a:pt x="157" y="753"/>
                  </a:lnTo>
                  <a:lnTo>
                    <a:pt x="130" y="861"/>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5126" name="Group 11"/>
            <p:cNvGrpSpPr>
              <a:grpSpLocks/>
            </p:cNvGrpSpPr>
            <p:nvPr/>
          </p:nvGrpSpPr>
          <p:grpSpPr bwMode="auto">
            <a:xfrm>
              <a:off x="1248" y="1296"/>
              <a:ext cx="3840" cy="2448"/>
              <a:chOff x="1323" y="1442"/>
              <a:chExt cx="2342" cy="2156"/>
            </a:xfrm>
          </p:grpSpPr>
          <p:sp>
            <p:nvSpPr>
              <p:cNvPr id="5127" name="Freeform 12"/>
              <p:cNvSpPr>
                <a:spLocks/>
              </p:cNvSpPr>
              <p:nvPr/>
            </p:nvSpPr>
            <p:spPr bwMode="auto">
              <a:xfrm>
                <a:off x="1323" y="2819"/>
                <a:ext cx="2237" cy="779"/>
              </a:xfrm>
              <a:custGeom>
                <a:avLst/>
                <a:gdLst>
                  <a:gd name="T0" fmla="*/ 120 w 2237"/>
                  <a:gd name="T1" fmla="*/ 0 h 779"/>
                  <a:gd name="T2" fmla="*/ 97 w 2237"/>
                  <a:gd name="T3" fmla="*/ 103 h 779"/>
                  <a:gd name="T4" fmla="*/ 91 w 2237"/>
                  <a:gd name="T5" fmla="*/ 113 h 779"/>
                  <a:gd name="T6" fmla="*/ 59 w 2237"/>
                  <a:gd name="T7" fmla="*/ 194 h 779"/>
                  <a:gd name="T8" fmla="*/ 14 w 2237"/>
                  <a:gd name="T9" fmla="*/ 254 h 779"/>
                  <a:gd name="T10" fmla="*/ 0 w 2237"/>
                  <a:gd name="T11" fmla="*/ 308 h 779"/>
                  <a:gd name="T12" fmla="*/ 14 w 2237"/>
                  <a:gd name="T13" fmla="*/ 342 h 779"/>
                  <a:gd name="T14" fmla="*/ 30 w 2237"/>
                  <a:gd name="T15" fmla="*/ 359 h 779"/>
                  <a:gd name="T16" fmla="*/ 59 w 2237"/>
                  <a:gd name="T17" fmla="*/ 366 h 779"/>
                  <a:gd name="T18" fmla="*/ 117 w 2237"/>
                  <a:gd name="T19" fmla="*/ 366 h 779"/>
                  <a:gd name="T20" fmla="*/ 106 w 2237"/>
                  <a:gd name="T21" fmla="*/ 366 h 779"/>
                  <a:gd name="T22" fmla="*/ 251 w 2237"/>
                  <a:gd name="T23" fmla="*/ 362 h 779"/>
                  <a:gd name="T24" fmla="*/ 373 w 2237"/>
                  <a:gd name="T25" fmla="*/ 366 h 779"/>
                  <a:gd name="T26" fmla="*/ 489 w 2237"/>
                  <a:gd name="T27" fmla="*/ 382 h 779"/>
                  <a:gd name="T28" fmla="*/ 569 w 2237"/>
                  <a:gd name="T29" fmla="*/ 406 h 779"/>
                  <a:gd name="T30" fmla="*/ 670 w 2237"/>
                  <a:gd name="T31" fmla="*/ 439 h 779"/>
                  <a:gd name="T32" fmla="*/ 771 w 2237"/>
                  <a:gd name="T33" fmla="*/ 472 h 779"/>
                  <a:gd name="T34" fmla="*/ 869 w 2237"/>
                  <a:gd name="T35" fmla="*/ 509 h 779"/>
                  <a:gd name="T36" fmla="*/ 970 w 2237"/>
                  <a:gd name="T37" fmla="*/ 540 h 779"/>
                  <a:gd name="T38" fmla="*/ 1090 w 2237"/>
                  <a:gd name="T39" fmla="*/ 559 h 779"/>
                  <a:gd name="T40" fmla="*/ 1217 w 2237"/>
                  <a:gd name="T41" fmla="*/ 580 h 779"/>
                  <a:gd name="T42" fmla="*/ 1332 w 2237"/>
                  <a:gd name="T43" fmla="*/ 587 h 779"/>
                  <a:gd name="T44" fmla="*/ 1470 w 2237"/>
                  <a:gd name="T45" fmla="*/ 587 h 779"/>
                  <a:gd name="T46" fmla="*/ 1600 w 2237"/>
                  <a:gd name="T47" fmla="*/ 584 h 779"/>
                  <a:gd name="T48" fmla="*/ 1750 w 2237"/>
                  <a:gd name="T49" fmla="*/ 591 h 779"/>
                  <a:gd name="T50" fmla="*/ 1861 w 2237"/>
                  <a:gd name="T51" fmla="*/ 624 h 779"/>
                  <a:gd name="T52" fmla="*/ 1995 w 2237"/>
                  <a:gd name="T53" fmla="*/ 667 h 779"/>
                  <a:gd name="T54" fmla="*/ 2114 w 2237"/>
                  <a:gd name="T55" fmla="*/ 732 h 779"/>
                  <a:gd name="T56" fmla="*/ 2201 w 2237"/>
                  <a:gd name="T57" fmla="*/ 779 h 779"/>
                  <a:gd name="T58" fmla="*/ 2237 w 2237"/>
                  <a:gd name="T59" fmla="*/ 765 h 779"/>
                  <a:gd name="T60" fmla="*/ 2237 w 2237"/>
                  <a:gd name="T61" fmla="*/ 733 h 779"/>
                  <a:gd name="T62" fmla="*/ 2190 w 2237"/>
                  <a:gd name="T63" fmla="*/ 711 h 779"/>
                  <a:gd name="T64" fmla="*/ 2060 w 2237"/>
                  <a:gd name="T65" fmla="*/ 667 h 779"/>
                  <a:gd name="T66" fmla="*/ 1919 w 2237"/>
                  <a:gd name="T67" fmla="*/ 599 h 779"/>
                  <a:gd name="T68" fmla="*/ 1797 w 2237"/>
                  <a:gd name="T69" fmla="*/ 566 h 779"/>
                  <a:gd name="T70" fmla="*/ 1698 w 2237"/>
                  <a:gd name="T71" fmla="*/ 552 h 779"/>
                  <a:gd name="T72" fmla="*/ 1579 w 2237"/>
                  <a:gd name="T73" fmla="*/ 552 h 779"/>
                  <a:gd name="T74" fmla="*/ 1442 w 2237"/>
                  <a:gd name="T75" fmla="*/ 559 h 779"/>
                  <a:gd name="T76" fmla="*/ 1335 w 2237"/>
                  <a:gd name="T77" fmla="*/ 552 h 779"/>
                  <a:gd name="T78" fmla="*/ 1207 w 2237"/>
                  <a:gd name="T79" fmla="*/ 547 h 779"/>
                  <a:gd name="T80" fmla="*/ 1097 w 2237"/>
                  <a:gd name="T81" fmla="*/ 523 h 779"/>
                  <a:gd name="T82" fmla="*/ 992 w 2237"/>
                  <a:gd name="T83" fmla="*/ 505 h 779"/>
                  <a:gd name="T84" fmla="*/ 879 w 2237"/>
                  <a:gd name="T85" fmla="*/ 479 h 779"/>
                  <a:gd name="T86" fmla="*/ 764 w 2237"/>
                  <a:gd name="T87" fmla="*/ 436 h 779"/>
                  <a:gd name="T88" fmla="*/ 634 w 2237"/>
                  <a:gd name="T89" fmla="*/ 382 h 779"/>
                  <a:gd name="T90" fmla="*/ 529 w 2237"/>
                  <a:gd name="T91" fmla="*/ 355 h 779"/>
                  <a:gd name="T92" fmla="*/ 425 w 2237"/>
                  <a:gd name="T93" fmla="*/ 335 h 779"/>
                  <a:gd name="T94" fmla="*/ 416 w 2237"/>
                  <a:gd name="T95" fmla="*/ 338 h 779"/>
                  <a:gd name="T96" fmla="*/ 315 w 2237"/>
                  <a:gd name="T97" fmla="*/ 328 h 779"/>
                  <a:gd name="T98" fmla="*/ 185 w 2237"/>
                  <a:gd name="T99" fmla="*/ 321 h 779"/>
                  <a:gd name="T100" fmla="*/ 174 w 2237"/>
                  <a:gd name="T101" fmla="*/ 324 h 779"/>
                  <a:gd name="T102" fmla="*/ 73 w 2237"/>
                  <a:gd name="T103" fmla="*/ 321 h 779"/>
                  <a:gd name="T104" fmla="*/ 37 w 2237"/>
                  <a:gd name="T105" fmla="*/ 312 h 779"/>
                  <a:gd name="T106" fmla="*/ 47 w 2237"/>
                  <a:gd name="T107" fmla="*/ 315 h 779"/>
                  <a:gd name="T108" fmla="*/ 47 w 2237"/>
                  <a:gd name="T109" fmla="*/ 291 h 779"/>
                  <a:gd name="T110" fmla="*/ 54 w 2237"/>
                  <a:gd name="T111" fmla="*/ 254 h 779"/>
                  <a:gd name="T112" fmla="*/ 97 w 2237"/>
                  <a:gd name="T113" fmla="*/ 194 h 779"/>
                  <a:gd name="T114" fmla="*/ 127 w 2237"/>
                  <a:gd name="T115" fmla="*/ 127 h 779"/>
                  <a:gd name="T116" fmla="*/ 141 w 2237"/>
                  <a:gd name="T117" fmla="*/ 73 h 779"/>
                  <a:gd name="T118" fmla="*/ 131 w 2237"/>
                  <a:gd name="T119" fmla="*/ 73 h 779"/>
                  <a:gd name="T120" fmla="*/ 120 w 2237"/>
                  <a:gd name="T121" fmla="*/ 0 h 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37"/>
                  <a:gd name="T184" fmla="*/ 0 h 779"/>
                  <a:gd name="T185" fmla="*/ 2237 w 2237"/>
                  <a:gd name="T186" fmla="*/ 779 h 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37" h="779">
                    <a:moveTo>
                      <a:pt x="120" y="0"/>
                    </a:moveTo>
                    <a:lnTo>
                      <a:pt x="97" y="103"/>
                    </a:lnTo>
                    <a:lnTo>
                      <a:pt x="91" y="113"/>
                    </a:lnTo>
                    <a:lnTo>
                      <a:pt x="59" y="194"/>
                    </a:lnTo>
                    <a:lnTo>
                      <a:pt x="14" y="254"/>
                    </a:lnTo>
                    <a:lnTo>
                      <a:pt x="0" y="308"/>
                    </a:lnTo>
                    <a:lnTo>
                      <a:pt x="14" y="342"/>
                    </a:lnTo>
                    <a:lnTo>
                      <a:pt x="30" y="359"/>
                    </a:lnTo>
                    <a:lnTo>
                      <a:pt x="59" y="366"/>
                    </a:lnTo>
                    <a:lnTo>
                      <a:pt x="117" y="366"/>
                    </a:lnTo>
                    <a:lnTo>
                      <a:pt x="106" y="366"/>
                    </a:lnTo>
                    <a:lnTo>
                      <a:pt x="251" y="362"/>
                    </a:lnTo>
                    <a:lnTo>
                      <a:pt x="373" y="366"/>
                    </a:lnTo>
                    <a:lnTo>
                      <a:pt x="489" y="382"/>
                    </a:lnTo>
                    <a:lnTo>
                      <a:pt x="569" y="406"/>
                    </a:lnTo>
                    <a:lnTo>
                      <a:pt x="670" y="439"/>
                    </a:lnTo>
                    <a:lnTo>
                      <a:pt x="771" y="472"/>
                    </a:lnTo>
                    <a:lnTo>
                      <a:pt x="869" y="509"/>
                    </a:lnTo>
                    <a:lnTo>
                      <a:pt x="970" y="540"/>
                    </a:lnTo>
                    <a:lnTo>
                      <a:pt x="1090" y="559"/>
                    </a:lnTo>
                    <a:lnTo>
                      <a:pt x="1217" y="580"/>
                    </a:lnTo>
                    <a:lnTo>
                      <a:pt x="1332" y="587"/>
                    </a:lnTo>
                    <a:lnTo>
                      <a:pt x="1470" y="587"/>
                    </a:lnTo>
                    <a:lnTo>
                      <a:pt x="1600" y="584"/>
                    </a:lnTo>
                    <a:lnTo>
                      <a:pt x="1750" y="591"/>
                    </a:lnTo>
                    <a:lnTo>
                      <a:pt x="1861" y="624"/>
                    </a:lnTo>
                    <a:lnTo>
                      <a:pt x="1995" y="667"/>
                    </a:lnTo>
                    <a:lnTo>
                      <a:pt x="2114" y="732"/>
                    </a:lnTo>
                    <a:lnTo>
                      <a:pt x="2201" y="779"/>
                    </a:lnTo>
                    <a:lnTo>
                      <a:pt x="2237" y="765"/>
                    </a:lnTo>
                    <a:lnTo>
                      <a:pt x="2237" y="733"/>
                    </a:lnTo>
                    <a:lnTo>
                      <a:pt x="2190" y="711"/>
                    </a:lnTo>
                    <a:lnTo>
                      <a:pt x="2060" y="667"/>
                    </a:lnTo>
                    <a:lnTo>
                      <a:pt x="1919" y="599"/>
                    </a:lnTo>
                    <a:lnTo>
                      <a:pt x="1797" y="566"/>
                    </a:lnTo>
                    <a:lnTo>
                      <a:pt x="1698" y="552"/>
                    </a:lnTo>
                    <a:lnTo>
                      <a:pt x="1579" y="552"/>
                    </a:lnTo>
                    <a:lnTo>
                      <a:pt x="1442" y="559"/>
                    </a:lnTo>
                    <a:lnTo>
                      <a:pt x="1335" y="552"/>
                    </a:lnTo>
                    <a:lnTo>
                      <a:pt x="1207" y="547"/>
                    </a:lnTo>
                    <a:lnTo>
                      <a:pt x="1097" y="523"/>
                    </a:lnTo>
                    <a:lnTo>
                      <a:pt x="992" y="505"/>
                    </a:lnTo>
                    <a:lnTo>
                      <a:pt x="879" y="479"/>
                    </a:lnTo>
                    <a:lnTo>
                      <a:pt x="764" y="436"/>
                    </a:lnTo>
                    <a:lnTo>
                      <a:pt x="634" y="382"/>
                    </a:lnTo>
                    <a:lnTo>
                      <a:pt x="529" y="355"/>
                    </a:lnTo>
                    <a:lnTo>
                      <a:pt x="425" y="335"/>
                    </a:lnTo>
                    <a:lnTo>
                      <a:pt x="416" y="338"/>
                    </a:lnTo>
                    <a:lnTo>
                      <a:pt x="315" y="328"/>
                    </a:lnTo>
                    <a:lnTo>
                      <a:pt x="185" y="321"/>
                    </a:lnTo>
                    <a:lnTo>
                      <a:pt x="174" y="324"/>
                    </a:lnTo>
                    <a:lnTo>
                      <a:pt x="73" y="321"/>
                    </a:lnTo>
                    <a:lnTo>
                      <a:pt x="37" y="312"/>
                    </a:lnTo>
                    <a:lnTo>
                      <a:pt x="47" y="315"/>
                    </a:lnTo>
                    <a:lnTo>
                      <a:pt x="47" y="291"/>
                    </a:lnTo>
                    <a:lnTo>
                      <a:pt x="54" y="254"/>
                    </a:lnTo>
                    <a:lnTo>
                      <a:pt x="97" y="194"/>
                    </a:lnTo>
                    <a:lnTo>
                      <a:pt x="127" y="127"/>
                    </a:lnTo>
                    <a:lnTo>
                      <a:pt x="141" y="73"/>
                    </a:lnTo>
                    <a:lnTo>
                      <a:pt x="131" y="73"/>
                    </a:lnTo>
                    <a:lnTo>
                      <a:pt x="12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28" name="Freeform 13"/>
              <p:cNvSpPr>
                <a:spLocks/>
              </p:cNvSpPr>
              <p:nvPr/>
            </p:nvSpPr>
            <p:spPr bwMode="auto">
              <a:xfrm>
                <a:off x="1427" y="1442"/>
                <a:ext cx="2238" cy="2143"/>
              </a:xfrm>
              <a:custGeom>
                <a:avLst/>
                <a:gdLst>
                  <a:gd name="T0" fmla="*/ 2137 w 2238"/>
                  <a:gd name="T1" fmla="*/ 2072 h 2143"/>
                  <a:gd name="T2" fmla="*/ 2104 w 2238"/>
                  <a:gd name="T3" fmla="*/ 1858 h 2143"/>
                  <a:gd name="T4" fmla="*/ 2064 w 2238"/>
                  <a:gd name="T5" fmla="*/ 1659 h 2143"/>
                  <a:gd name="T6" fmla="*/ 2097 w 2238"/>
                  <a:gd name="T7" fmla="*/ 1506 h 2143"/>
                  <a:gd name="T8" fmla="*/ 2144 w 2238"/>
                  <a:gd name="T9" fmla="*/ 1332 h 2143"/>
                  <a:gd name="T10" fmla="*/ 2144 w 2238"/>
                  <a:gd name="T11" fmla="*/ 1017 h 2143"/>
                  <a:gd name="T12" fmla="*/ 2104 w 2238"/>
                  <a:gd name="T13" fmla="*/ 616 h 2143"/>
                  <a:gd name="T14" fmla="*/ 2079 w 2238"/>
                  <a:gd name="T15" fmla="*/ 399 h 2143"/>
                  <a:gd name="T16" fmla="*/ 2107 w 2238"/>
                  <a:gd name="T17" fmla="*/ 294 h 2143"/>
                  <a:gd name="T18" fmla="*/ 2191 w 2238"/>
                  <a:gd name="T19" fmla="*/ 167 h 2143"/>
                  <a:gd name="T20" fmla="*/ 2238 w 2238"/>
                  <a:gd name="T21" fmla="*/ 109 h 2143"/>
                  <a:gd name="T22" fmla="*/ 2201 w 2238"/>
                  <a:gd name="T23" fmla="*/ 57 h 2143"/>
                  <a:gd name="T24" fmla="*/ 2036 w 2238"/>
                  <a:gd name="T25" fmla="*/ 14 h 2143"/>
                  <a:gd name="T26" fmla="*/ 1804 w 2238"/>
                  <a:gd name="T27" fmla="*/ 0 h 2143"/>
                  <a:gd name="T28" fmla="*/ 1590 w 2238"/>
                  <a:gd name="T29" fmla="*/ 50 h 2143"/>
                  <a:gd name="T30" fmla="*/ 1402 w 2238"/>
                  <a:gd name="T31" fmla="*/ 116 h 2143"/>
                  <a:gd name="T32" fmla="*/ 1245 w 2238"/>
                  <a:gd name="T33" fmla="*/ 210 h 2143"/>
                  <a:gd name="T34" fmla="*/ 1094 w 2238"/>
                  <a:gd name="T35" fmla="*/ 254 h 2143"/>
                  <a:gd name="T36" fmla="*/ 848 w 2238"/>
                  <a:gd name="T37" fmla="*/ 268 h 2143"/>
                  <a:gd name="T38" fmla="*/ 634 w 2238"/>
                  <a:gd name="T39" fmla="*/ 242 h 2143"/>
                  <a:gd name="T40" fmla="*/ 385 w 2238"/>
                  <a:gd name="T41" fmla="*/ 224 h 2143"/>
                  <a:gd name="T42" fmla="*/ 242 w 2238"/>
                  <a:gd name="T43" fmla="*/ 235 h 2143"/>
                  <a:gd name="T44" fmla="*/ 37 w 2238"/>
                  <a:gd name="T45" fmla="*/ 298 h 2143"/>
                  <a:gd name="T46" fmla="*/ 4 w 2238"/>
                  <a:gd name="T47" fmla="*/ 395 h 2143"/>
                  <a:gd name="T48" fmla="*/ 37 w 2238"/>
                  <a:gd name="T49" fmla="*/ 369 h 2143"/>
                  <a:gd name="T50" fmla="*/ 154 w 2238"/>
                  <a:gd name="T51" fmla="*/ 298 h 2143"/>
                  <a:gd name="T52" fmla="*/ 305 w 2238"/>
                  <a:gd name="T53" fmla="*/ 275 h 2143"/>
                  <a:gd name="T54" fmla="*/ 514 w 2238"/>
                  <a:gd name="T55" fmla="*/ 275 h 2143"/>
                  <a:gd name="T56" fmla="*/ 747 w 2238"/>
                  <a:gd name="T57" fmla="*/ 308 h 2143"/>
                  <a:gd name="T58" fmla="*/ 946 w 2238"/>
                  <a:gd name="T59" fmla="*/ 311 h 2143"/>
                  <a:gd name="T60" fmla="*/ 1148 w 2238"/>
                  <a:gd name="T61" fmla="*/ 287 h 2143"/>
                  <a:gd name="T62" fmla="*/ 1376 w 2238"/>
                  <a:gd name="T63" fmla="*/ 184 h 2143"/>
                  <a:gd name="T64" fmla="*/ 1594 w 2238"/>
                  <a:gd name="T65" fmla="*/ 87 h 2143"/>
                  <a:gd name="T66" fmla="*/ 1815 w 2238"/>
                  <a:gd name="T67" fmla="*/ 43 h 2143"/>
                  <a:gd name="T68" fmla="*/ 2046 w 2238"/>
                  <a:gd name="T69" fmla="*/ 57 h 2143"/>
                  <a:gd name="T70" fmla="*/ 2177 w 2238"/>
                  <a:gd name="T71" fmla="*/ 104 h 2143"/>
                  <a:gd name="T72" fmla="*/ 2116 w 2238"/>
                  <a:gd name="T73" fmla="*/ 181 h 2143"/>
                  <a:gd name="T74" fmla="*/ 2053 w 2238"/>
                  <a:gd name="T75" fmla="*/ 318 h 2143"/>
                  <a:gd name="T76" fmla="*/ 2039 w 2238"/>
                  <a:gd name="T77" fmla="*/ 463 h 2143"/>
                  <a:gd name="T78" fmla="*/ 2072 w 2238"/>
                  <a:gd name="T79" fmla="*/ 651 h 2143"/>
                  <a:gd name="T80" fmla="*/ 2100 w 2238"/>
                  <a:gd name="T81" fmla="*/ 884 h 2143"/>
                  <a:gd name="T82" fmla="*/ 2114 w 2238"/>
                  <a:gd name="T83" fmla="*/ 1187 h 2143"/>
                  <a:gd name="T84" fmla="*/ 2104 w 2238"/>
                  <a:gd name="T85" fmla="*/ 1328 h 2143"/>
                  <a:gd name="T86" fmla="*/ 2046 w 2238"/>
                  <a:gd name="T87" fmla="*/ 1529 h 2143"/>
                  <a:gd name="T88" fmla="*/ 2024 w 2238"/>
                  <a:gd name="T89" fmla="*/ 1710 h 2143"/>
                  <a:gd name="T90" fmla="*/ 2067 w 2238"/>
                  <a:gd name="T91" fmla="*/ 1861 h 2143"/>
                  <a:gd name="T92" fmla="*/ 2090 w 2238"/>
                  <a:gd name="T93" fmla="*/ 2032 h 2143"/>
                  <a:gd name="T94" fmla="*/ 2093 w 2238"/>
                  <a:gd name="T95" fmla="*/ 2143 h 21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38"/>
                  <a:gd name="T145" fmla="*/ 0 h 2143"/>
                  <a:gd name="T146" fmla="*/ 2238 w 2238"/>
                  <a:gd name="T147" fmla="*/ 2143 h 21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38" h="2143">
                    <a:moveTo>
                      <a:pt x="2123" y="2143"/>
                    </a:moveTo>
                    <a:lnTo>
                      <a:pt x="2137" y="2072"/>
                    </a:lnTo>
                    <a:lnTo>
                      <a:pt x="2130" y="1959"/>
                    </a:lnTo>
                    <a:lnTo>
                      <a:pt x="2104" y="1858"/>
                    </a:lnTo>
                    <a:lnTo>
                      <a:pt x="2072" y="1748"/>
                    </a:lnTo>
                    <a:lnTo>
                      <a:pt x="2064" y="1659"/>
                    </a:lnTo>
                    <a:lnTo>
                      <a:pt x="2069" y="1600"/>
                    </a:lnTo>
                    <a:lnTo>
                      <a:pt x="2097" y="1506"/>
                    </a:lnTo>
                    <a:lnTo>
                      <a:pt x="2126" y="1416"/>
                    </a:lnTo>
                    <a:lnTo>
                      <a:pt x="2144" y="1332"/>
                    </a:lnTo>
                    <a:lnTo>
                      <a:pt x="2154" y="1200"/>
                    </a:lnTo>
                    <a:lnTo>
                      <a:pt x="2144" y="1017"/>
                    </a:lnTo>
                    <a:lnTo>
                      <a:pt x="2133" y="855"/>
                    </a:lnTo>
                    <a:lnTo>
                      <a:pt x="2104" y="616"/>
                    </a:lnTo>
                    <a:lnTo>
                      <a:pt x="2079" y="479"/>
                    </a:lnTo>
                    <a:lnTo>
                      <a:pt x="2079" y="399"/>
                    </a:lnTo>
                    <a:lnTo>
                      <a:pt x="2090" y="341"/>
                    </a:lnTo>
                    <a:lnTo>
                      <a:pt x="2107" y="294"/>
                    </a:lnTo>
                    <a:lnTo>
                      <a:pt x="2140" y="231"/>
                    </a:lnTo>
                    <a:lnTo>
                      <a:pt x="2191" y="167"/>
                    </a:lnTo>
                    <a:lnTo>
                      <a:pt x="2224" y="134"/>
                    </a:lnTo>
                    <a:lnTo>
                      <a:pt x="2238" y="109"/>
                    </a:lnTo>
                    <a:lnTo>
                      <a:pt x="2234" y="87"/>
                    </a:lnTo>
                    <a:lnTo>
                      <a:pt x="2201" y="57"/>
                    </a:lnTo>
                    <a:lnTo>
                      <a:pt x="2130" y="29"/>
                    </a:lnTo>
                    <a:lnTo>
                      <a:pt x="2036" y="14"/>
                    </a:lnTo>
                    <a:lnTo>
                      <a:pt x="1923" y="3"/>
                    </a:lnTo>
                    <a:lnTo>
                      <a:pt x="1804" y="0"/>
                    </a:lnTo>
                    <a:lnTo>
                      <a:pt x="1695" y="14"/>
                    </a:lnTo>
                    <a:lnTo>
                      <a:pt x="1590" y="50"/>
                    </a:lnTo>
                    <a:lnTo>
                      <a:pt x="1489" y="76"/>
                    </a:lnTo>
                    <a:lnTo>
                      <a:pt x="1402" y="116"/>
                    </a:lnTo>
                    <a:lnTo>
                      <a:pt x="1312" y="174"/>
                    </a:lnTo>
                    <a:lnTo>
                      <a:pt x="1245" y="210"/>
                    </a:lnTo>
                    <a:lnTo>
                      <a:pt x="1167" y="242"/>
                    </a:lnTo>
                    <a:lnTo>
                      <a:pt x="1094" y="254"/>
                    </a:lnTo>
                    <a:lnTo>
                      <a:pt x="970" y="268"/>
                    </a:lnTo>
                    <a:lnTo>
                      <a:pt x="848" y="268"/>
                    </a:lnTo>
                    <a:lnTo>
                      <a:pt x="725" y="254"/>
                    </a:lnTo>
                    <a:lnTo>
                      <a:pt x="634" y="242"/>
                    </a:lnTo>
                    <a:lnTo>
                      <a:pt x="504" y="231"/>
                    </a:lnTo>
                    <a:lnTo>
                      <a:pt x="385" y="224"/>
                    </a:lnTo>
                    <a:lnTo>
                      <a:pt x="251" y="231"/>
                    </a:lnTo>
                    <a:lnTo>
                      <a:pt x="242" y="235"/>
                    </a:lnTo>
                    <a:lnTo>
                      <a:pt x="145" y="254"/>
                    </a:lnTo>
                    <a:lnTo>
                      <a:pt x="37" y="298"/>
                    </a:lnTo>
                    <a:lnTo>
                      <a:pt x="0" y="355"/>
                    </a:lnTo>
                    <a:lnTo>
                      <a:pt x="4" y="395"/>
                    </a:lnTo>
                    <a:lnTo>
                      <a:pt x="20" y="419"/>
                    </a:lnTo>
                    <a:lnTo>
                      <a:pt x="37" y="369"/>
                    </a:lnTo>
                    <a:lnTo>
                      <a:pt x="84" y="332"/>
                    </a:lnTo>
                    <a:lnTo>
                      <a:pt x="154" y="298"/>
                    </a:lnTo>
                    <a:lnTo>
                      <a:pt x="229" y="278"/>
                    </a:lnTo>
                    <a:lnTo>
                      <a:pt x="305" y="275"/>
                    </a:lnTo>
                    <a:lnTo>
                      <a:pt x="413" y="275"/>
                    </a:lnTo>
                    <a:lnTo>
                      <a:pt x="514" y="275"/>
                    </a:lnTo>
                    <a:lnTo>
                      <a:pt x="660" y="291"/>
                    </a:lnTo>
                    <a:lnTo>
                      <a:pt x="747" y="308"/>
                    </a:lnTo>
                    <a:lnTo>
                      <a:pt x="848" y="315"/>
                    </a:lnTo>
                    <a:lnTo>
                      <a:pt x="946" y="311"/>
                    </a:lnTo>
                    <a:lnTo>
                      <a:pt x="1061" y="304"/>
                    </a:lnTo>
                    <a:lnTo>
                      <a:pt x="1148" y="287"/>
                    </a:lnTo>
                    <a:lnTo>
                      <a:pt x="1282" y="242"/>
                    </a:lnTo>
                    <a:lnTo>
                      <a:pt x="1376" y="184"/>
                    </a:lnTo>
                    <a:lnTo>
                      <a:pt x="1473" y="123"/>
                    </a:lnTo>
                    <a:lnTo>
                      <a:pt x="1594" y="87"/>
                    </a:lnTo>
                    <a:lnTo>
                      <a:pt x="1695" y="57"/>
                    </a:lnTo>
                    <a:lnTo>
                      <a:pt x="1815" y="43"/>
                    </a:lnTo>
                    <a:lnTo>
                      <a:pt x="1945" y="43"/>
                    </a:lnTo>
                    <a:lnTo>
                      <a:pt x="2046" y="57"/>
                    </a:lnTo>
                    <a:lnTo>
                      <a:pt x="2137" y="80"/>
                    </a:lnTo>
                    <a:lnTo>
                      <a:pt x="2177" y="104"/>
                    </a:lnTo>
                    <a:lnTo>
                      <a:pt x="2173" y="127"/>
                    </a:lnTo>
                    <a:lnTo>
                      <a:pt x="2116" y="181"/>
                    </a:lnTo>
                    <a:lnTo>
                      <a:pt x="2079" y="244"/>
                    </a:lnTo>
                    <a:lnTo>
                      <a:pt x="2053" y="318"/>
                    </a:lnTo>
                    <a:lnTo>
                      <a:pt x="2039" y="385"/>
                    </a:lnTo>
                    <a:lnTo>
                      <a:pt x="2039" y="463"/>
                    </a:lnTo>
                    <a:lnTo>
                      <a:pt x="2050" y="550"/>
                    </a:lnTo>
                    <a:lnTo>
                      <a:pt x="2072" y="651"/>
                    </a:lnTo>
                    <a:lnTo>
                      <a:pt x="2090" y="764"/>
                    </a:lnTo>
                    <a:lnTo>
                      <a:pt x="2100" y="884"/>
                    </a:lnTo>
                    <a:lnTo>
                      <a:pt x="2111" y="1043"/>
                    </a:lnTo>
                    <a:lnTo>
                      <a:pt x="2114" y="1187"/>
                    </a:lnTo>
                    <a:lnTo>
                      <a:pt x="2104" y="1318"/>
                    </a:lnTo>
                    <a:lnTo>
                      <a:pt x="2104" y="1328"/>
                    </a:lnTo>
                    <a:lnTo>
                      <a:pt x="2079" y="1426"/>
                    </a:lnTo>
                    <a:lnTo>
                      <a:pt x="2046" y="1529"/>
                    </a:lnTo>
                    <a:lnTo>
                      <a:pt x="2029" y="1630"/>
                    </a:lnTo>
                    <a:lnTo>
                      <a:pt x="2024" y="1710"/>
                    </a:lnTo>
                    <a:lnTo>
                      <a:pt x="2036" y="1767"/>
                    </a:lnTo>
                    <a:lnTo>
                      <a:pt x="2067" y="1861"/>
                    </a:lnTo>
                    <a:lnTo>
                      <a:pt x="2086" y="1945"/>
                    </a:lnTo>
                    <a:lnTo>
                      <a:pt x="2090" y="2032"/>
                    </a:lnTo>
                    <a:lnTo>
                      <a:pt x="2076" y="2107"/>
                    </a:lnTo>
                    <a:lnTo>
                      <a:pt x="2093" y="2143"/>
                    </a:lnTo>
                    <a:lnTo>
                      <a:pt x="2123" y="2143"/>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5129" name="Freeform 14"/>
              <p:cNvSpPr>
                <a:spLocks/>
              </p:cNvSpPr>
              <p:nvPr/>
            </p:nvSpPr>
            <p:spPr bwMode="auto">
              <a:xfrm>
                <a:off x="1410" y="1746"/>
                <a:ext cx="118" cy="1171"/>
              </a:xfrm>
              <a:custGeom>
                <a:avLst/>
                <a:gdLst>
                  <a:gd name="T0" fmla="*/ 61 w 118"/>
                  <a:gd name="T1" fmla="*/ 0 h 1171"/>
                  <a:gd name="T2" fmla="*/ 14 w 118"/>
                  <a:gd name="T3" fmla="*/ 58 h 1171"/>
                  <a:gd name="T4" fmla="*/ 0 w 118"/>
                  <a:gd name="T5" fmla="*/ 112 h 1171"/>
                  <a:gd name="T6" fmla="*/ 21 w 118"/>
                  <a:gd name="T7" fmla="*/ 166 h 1171"/>
                  <a:gd name="T8" fmla="*/ 54 w 118"/>
                  <a:gd name="T9" fmla="*/ 250 h 1171"/>
                  <a:gd name="T10" fmla="*/ 68 w 118"/>
                  <a:gd name="T11" fmla="*/ 330 h 1171"/>
                  <a:gd name="T12" fmla="*/ 71 w 118"/>
                  <a:gd name="T13" fmla="*/ 413 h 1171"/>
                  <a:gd name="T14" fmla="*/ 51 w 118"/>
                  <a:gd name="T15" fmla="*/ 537 h 1171"/>
                  <a:gd name="T16" fmla="*/ 35 w 118"/>
                  <a:gd name="T17" fmla="*/ 645 h 1171"/>
                  <a:gd name="T18" fmla="*/ 14 w 118"/>
                  <a:gd name="T19" fmla="*/ 768 h 1171"/>
                  <a:gd name="T20" fmla="*/ 14 w 118"/>
                  <a:gd name="T21" fmla="*/ 883 h 1171"/>
                  <a:gd name="T22" fmla="*/ 24 w 118"/>
                  <a:gd name="T23" fmla="*/ 990 h 1171"/>
                  <a:gd name="T24" fmla="*/ 28 w 118"/>
                  <a:gd name="T25" fmla="*/ 1127 h 1171"/>
                  <a:gd name="T26" fmla="*/ 35 w 118"/>
                  <a:gd name="T27" fmla="*/ 1171 h 1171"/>
                  <a:gd name="T28" fmla="*/ 61 w 118"/>
                  <a:gd name="T29" fmla="*/ 1145 h 1171"/>
                  <a:gd name="T30" fmla="*/ 75 w 118"/>
                  <a:gd name="T31" fmla="*/ 1044 h 1171"/>
                  <a:gd name="T32" fmla="*/ 75 w 118"/>
                  <a:gd name="T33" fmla="*/ 930 h 1171"/>
                  <a:gd name="T34" fmla="*/ 58 w 118"/>
                  <a:gd name="T35" fmla="*/ 833 h 1171"/>
                  <a:gd name="T36" fmla="*/ 58 w 118"/>
                  <a:gd name="T37" fmla="*/ 765 h 1171"/>
                  <a:gd name="T38" fmla="*/ 75 w 118"/>
                  <a:gd name="T39" fmla="*/ 678 h 1171"/>
                  <a:gd name="T40" fmla="*/ 99 w 118"/>
                  <a:gd name="T41" fmla="*/ 558 h 1171"/>
                  <a:gd name="T42" fmla="*/ 118 w 118"/>
                  <a:gd name="T43" fmla="*/ 446 h 1171"/>
                  <a:gd name="T44" fmla="*/ 111 w 118"/>
                  <a:gd name="T45" fmla="*/ 347 h 1171"/>
                  <a:gd name="T46" fmla="*/ 108 w 118"/>
                  <a:gd name="T47" fmla="*/ 293 h 1171"/>
                  <a:gd name="T48" fmla="*/ 89 w 118"/>
                  <a:gd name="T49" fmla="*/ 202 h 1171"/>
                  <a:gd name="T50" fmla="*/ 54 w 118"/>
                  <a:gd name="T51" fmla="*/ 115 h 1171"/>
                  <a:gd name="T52" fmla="*/ 42 w 118"/>
                  <a:gd name="T53" fmla="*/ 48 h 1171"/>
                  <a:gd name="T54" fmla="*/ 61 w 118"/>
                  <a:gd name="T55" fmla="*/ 0 h 1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8"/>
                  <a:gd name="T85" fmla="*/ 0 h 1171"/>
                  <a:gd name="T86" fmla="*/ 118 w 118"/>
                  <a:gd name="T87" fmla="*/ 1171 h 11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8" h="1171">
                    <a:moveTo>
                      <a:pt x="61" y="0"/>
                    </a:moveTo>
                    <a:lnTo>
                      <a:pt x="14" y="58"/>
                    </a:lnTo>
                    <a:lnTo>
                      <a:pt x="0" y="112"/>
                    </a:lnTo>
                    <a:lnTo>
                      <a:pt x="21" y="166"/>
                    </a:lnTo>
                    <a:lnTo>
                      <a:pt x="54" y="250"/>
                    </a:lnTo>
                    <a:lnTo>
                      <a:pt x="68" y="330"/>
                    </a:lnTo>
                    <a:lnTo>
                      <a:pt x="71" y="413"/>
                    </a:lnTo>
                    <a:lnTo>
                      <a:pt x="51" y="537"/>
                    </a:lnTo>
                    <a:lnTo>
                      <a:pt x="35" y="645"/>
                    </a:lnTo>
                    <a:lnTo>
                      <a:pt x="14" y="768"/>
                    </a:lnTo>
                    <a:lnTo>
                      <a:pt x="14" y="883"/>
                    </a:lnTo>
                    <a:lnTo>
                      <a:pt x="24" y="990"/>
                    </a:lnTo>
                    <a:lnTo>
                      <a:pt x="28" y="1127"/>
                    </a:lnTo>
                    <a:lnTo>
                      <a:pt x="35" y="1171"/>
                    </a:lnTo>
                    <a:lnTo>
                      <a:pt x="61" y="1145"/>
                    </a:lnTo>
                    <a:lnTo>
                      <a:pt x="75" y="1044"/>
                    </a:lnTo>
                    <a:lnTo>
                      <a:pt x="75" y="930"/>
                    </a:lnTo>
                    <a:lnTo>
                      <a:pt x="58" y="833"/>
                    </a:lnTo>
                    <a:lnTo>
                      <a:pt x="58" y="765"/>
                    </a:lnTo>
                    <a:lnTo>
                      <a:pt x="75" y="678"/>
                    </a:lnTo>
                    <a:lnTo>
                      <a:pt x="99" y="558"/>
                    </a:lnTo>
                    <a:lnTo>
                      <a:pt x="118" y="446"/>
                    </a:lnTo>
                    <a:lnTo>
                      <a:pt x="111" y="347"/>
                    </a:lnTo>
                    <a:lnTo>
                      <a:pt x="108" y="293"/>
                    </a:lnTo>
                    <a:lnTo>
                      <a:pt x="89" y="202"/>
                    </a:lnTo>
                    <a:lnTo>
                      <a:pt x="54" y="115"/>
                    </a:lnTo>
                    <a:lnTo>
                      <a:pt x="42" y="48"/>
                    </a:lnTo>
                    <a:lnTo>
                      <a:pt x="61"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sp>
        <p:nvSpPr>
          <p:cNvPr id="5123" name="Rectangle 15"/>
          <p:cNvSpPr>
            <a:spLocks noChangeArrowheads="1"/>
          </p:cNvSpPr>
          <p:nvPr/>
        </p:nvSpPr>
        <p:spPr bwMode="auto">
          <a:xfrm>
            <a:off x="2987675" y="2924175"/>
            <a:ext cx="5113338"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a:t>.Stres nedir?</a:t>
            </a:r>
          </a:p>
          <a:p>
            <a:pPr eaLnBrk="1" hangingPunct="1"/>
            <a:r>
              <a:rPr lang="tr-TR" altLang="tr-TR" b="1"/>
              <a:t>.Stres yönetimi</a:t>
            </a:r>
            <a:r>
              <a:rPr lang="tr-TR" altLang="tr-TR"/>
              <a:t> </a:t>
            </a:r>
          </a:p>
          <a:p>
            <a:pPr eaLnBrk="1" hangingPunct="1"/>
            <a:r>
              <a:rPr lang="tr-TR" altLang="tr-TR"/>
              <a:t>.</a:t>
            </a:r>
            <a:r>
              <a:rPr lang="tr-TR" altLang="tr-TR" sz="2200" b="1">
                <a:latin typeface="Times New Roman" panose="02020603050405020304" pitchFamily="18" charset="0"/>
                <a:ea typeface="ＭＳ Ｐゴシック" panose="020B0600070205080204" pitchFamily="34" charset="-128"/>
              </a:rPr>
              <a:t>Günlük Çalışma Disiplini</a:t>
            </a:r>
          </a:p>
          <a:p>
            <a:pPr eaLnBrk="1" hangingPunct="1"/>
            <a:r>
              <a:rPr lang="tr-TR" altLang="tr-TR" sz="2200" b="1">
                <a:latin typeface="Times New Roman" panose="02020603050405020304" pitchFamily="18" charset="0"/>
              </a:rPr>
              <a:t>.</a:t>
            </a:r>
            <a:r>
              <a:rPr lang="tr-TR" altLang="tr-TR" sz="2200" b="1">
                <a:latin typeface="Times New Roman" panose="02020603050405020304" pitchFamily="18" charset="0"/>
                <a:ea typeface="ＭＳ Ｐゴシック" panose="020B0600070205080204" pitchFamily="34" charset="-128"/>
              </a:rPr>
              <a:t>Zaman tuzakları</a:t>
            </a:r>
          </a:p>
          <a:p>
            <a:pPr eaLnBrk="1" hangingPunct="1"/>
            <a:r>
              <a:rPr lang="tr-TR" altLang="tr-TR" sz="2200" b="1">
                <a:latin typeface="Times New Roman" panose="02020603050405020304" pitchFamily="18" charset="0"/>
              </a:rPr>
              <a:t>.</a:t>
            </a:r>
            <a:r>
              <a:rPr lang="tr-TR" altLang="tr-TR" sz="2200" b="1">
                <a:latin typeface="Times New Roman" panose="02020603050405020304" pitchFamily="18" charset="0"/>
                <a:ea typeface="ＭＳ Ｐゴシック" panose="020B0600070205080204" pitchFamily="34" charset="-128"/>
              </a:rPr>
              <a:t>Zaman yönetimi</a:t>
            </a:r>
            <a:endParaRPr lang="tr-TR" altLang="tr-TR" sz="2200" b="1">
              <a:latin typeface="Times New Roman" panose="02020603050405020304" pitchFamily="18" charset="0"/>
            </a:endParaRPr>
          </a:p>
          <a:p>
            <a:pPr eaLnBrk="1" hangingPunct="1"/>
            <a:r>
              <a:rPr lang="tr-TR" altLang="tr-TR" sz="2200" b="1">
                <a:latin typeface="Times New Roman" panose="02020603050405020304" pitchFamily="18" charset="0"/>
              </a:rPr>
              <a:t>.Para yönetimi</a:t>
            </a:r>
          </a:p>
          <a:p>
            <a:pPr eaLnBrk="1" hangingPunct="1">
              <a:buFontTx/>
              <a:buChar char="•"/>
            </a:pPr>
            <a:r>
              <a:rPr lang="tr-TR" altLang="tr-TR" sz="2200" b="1">
                <a:latin typeface="Times New Roman" panose="02020603050405020304" pitchFamily="18" charset="0"/>
                <a:ea typeface="ＭＳ Ｐゴシック" panose="020B0600070205080204" pitchFamily="34" charset="-128"/>
              </a:rPr>
              <a:t>Yerinde ve Nedenini Bilerek ‘HAYIR’ diyebilme</a:t>
            </a:r>
          </a:p>
          <a:p>
            <a:pPr eaLnBrk="1" hangingPunct="1"/>
            <a:endParaRPr lang="tr-TR" altLang="tr-TR" sz="2200" b="1">
              <a:solidFill>
                <a:schemeClr val="bg2"/>
              </a:solidFill>
              <a:latin typeface="Times New Roman" panose="02020603050405020304" pitchFamily="18" charset="0"/>
              <a:ea typeface="ＭＳ Ｐゴシック" panose="020B0600070205080204" pitchFamily="34" charset="-128"/>
            </a:endParaRPr>
          </a:p>
          <a:p>
            <a:pPr eaLnBrk="1" hangingPunct="1">
              <a:buFontTx/>
              <a:buChar char="•"/>
            </a:pPr>
            <a:endParaRPr lang="tr-TR" altLang="tr-TR" sz="2200" b="1">
              <a:solidFill>
                <a:schemeClr val="bg2"/>
              </a:solidFill>
              <a:latin typeface="Times New Roman" panose="02020603050405020304" pitchFamily="18" charset="0"/>
              <a:ea typeface="ＭＳ Ｐゴシック" panose="020B0600070205080204" pitchFamily="34" charset="-128"/>
            </a:endParaRPr>
          </a:p>
          <a:p>
            <a:pPr eaLnBrk="1" hangingPunct="1"/>
            <a:endParaRPr lang="tr-TR" altLang="tr-TR" sz="2200" b="1">
              <a:solidFill>
                <a:schemeClr val="bg2"/>
              </a:solidFill>
              <a:latin typeface="Times New Roman" panose="02020603050405020304" pitchFamily="18" charset="0"/>
              <a:ea typeface="ＭＳ Ｐゴシック" panose="020B0600070205080204" pitchFamily="34" charset="-128"/>
            </a:endParaRPr>
          </a:p>
        </p:txBody>
      </p:sp>
      <p:sp>
        <p:nvSpPr>
          <p:cNvPr id="22537" name="Rectangle 16"/>
          <p:cNvSpPr>
            <a:spLocks noGrp="1" noChangeArrowheads="1"/>
          </p:cNvSpPr>
          <p:nvPr>
            <p:ph type="ctrTitle"/>
          </p:nvPr>
        </p:nvSpPr>
        <p:spPr>
          <a:xfrm>
            <a:off x="785786" y="571480"/>
            <a:ext cx="7772400" cy="1462088"/>
          </a:xfrm>
        </p:spPr>
        <p:txBody>
          <a:bodyPr lIns="90488" tIns="44450" rIns="90488" bIns="44450" anchor="ctr"/>
          <a:lstStyle/>
          <a:p>
            <a:pPr eaLnBrk="1" fontAlgn="auto" hangingPunct="1">
              <a:spcAft>
                <a:spcPts val="0"/>
              </a:spcAft>
              <a:defRPr/>
            </a:pPr>
            <a:r>
              <a:rPr lang="tr-TR" dirty="0">
                <a:latin typeface="Comic Sans MS" pitchFamily="66" charset="0"/>
              </a:rPr>
              <a:t>Bu bölümde;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785786" y="642918"/>
            <a:ext cx="7772400" cy="757238"/>
          </a:xfrm>
        </p:spPr>
        <p:txBody>
          <a:bodyPr>
            <a:normAutofit fontScale="90000"/>
          </a:bodyPr>
          <a:lstStyle/>
          <a:p>
            <a:pPr eaLnBrk="1" fontAlgn="auto" hangingPunct="1">
              <a:spcAft>
                <a:spcPts val="0"/>
              </a:spcAft>
              <a:defRPr/>
            </a:pPr>
            <a:r>
              <a:rPr lang="tr-TR" sz="2900" dirty="0">
                <a:latin typeface="Bookman Old Style" pitchFamily="18" charset="0"/>
              </a:rPr>
              <a:t>Stresle Baş Etmede Kullanılabilecek Sağlıklı Yöntemler</a:t>
            </a:r>
            <a:endParaRPr lang="tr-TR" sz="2900" dirty="0">
              <a:solidFill>
                <a:schemeClr val="tx1"/>
              </a:solidFill>
              <a:latin typeface="Bookman Old Style" pitchFamily="18" charset="0"/>
            </a:endParaRPr>
          </a:p>
        </p:txBody>
      </p:sp>
      <p:sp>
        <p:nvSpPr>
          <p:cNvPr id="20483" name="Rectangle 3"/>
          <p:cNvSpPr>
            <a:spLocks noGrp="1" noChangeArrowheads="1"/>
          </p:cNvSpPr>
          <p:nvPr>
            <p:ph type="body" idx="4294967295"/>
          </p:nvPr>
        </p:nvSpPr>
        <p:spPr>
          <a:xfrm>
            <a:off x="0" y="1785938"/>
            <a:ext cx="8501063" cy="4357687"/>
          </a:xfrm>
        </p:spPr>
        <p:txBody>
          <a:bodyPr/>
          <a:lstStyle/>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a:t>
            </a:r>
            <a:r>
              <a:rPr lang="tr-TR" altLang="tr-TR" smtClean="0">
                <a:solidFill>
                  <a:schemeClr val="accent2"/>
                </a:solidFill>
                <a:latin typeface="Bookman Old Style" panose="02050604050505020204" pitchFamily="18" charset="0"/>
              </a:rPr>
              <a:t>Düzenli fiziksel etkinlikler: </a:t>
            </a:r>
            <a:r>
              <a:rPr lang="tr-TR" altLang="tr-TR" smtClean="0">
                <a:latin typeface="Bookman Old Style" panose="02050604050505020204" pitchFamily="18" charset="0"/>
              </a:rPr>
              <a:t>Bu etkinlikler düzenli ve bedeni çok yormayacak biçimde yapılmalı.</a:t>
            </a:r>
          </a:p>
          <a:p>
            <a:pPr lvl="2" eaLnBrk="1" hangingPunct="1">
              <a:lnSpc>
                <a:spcPct val="90000"/>
              </a:lnSpc>
              <a:buFont typeface="Wingdings" panose="05000000000000000000" pitchFamily="2" charset="2"/>
              <a:buNone/>
            </a:pPr>
            <a:endParaRPr lang="tr-TR" altLang="tr-TR" smtClean="0">
              <a:latin typeface="Bookman Old Style" panose="02050604050505020204" pitchFamily="18" charset="0"/>
            </a:endParaRPr>
          </a:p>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a:t>
            </a:r>
            <a:r>
              <a:rPr lang="tr-TR" altLang="tr-TR" smtClean="0">
                <a:solidFill>
                  <a:schemeClr val="accent2"/>
                </a:solidFill>
                <a:latin typeface="Bookman Old Style" panose="02050604050505020204" pitchFamily="18" charset="0"/>
              </a:rPr>
              <a:t>Sosyal destek sistemini daha çok kullanma: </a:t>
            </a:r>
            <a:r>
              <a:rPr lang="tr-TR" altLang="tr-TR" smtClean="0">
                <a:latin typeface="Bookman Old Style" panose="02050604050505020204" pitchFamily="18" charset="0"/>
              </a:rPr>
              <a:t>Aile üyeleri, arkadaş ve akrabalarla bir arada olmak, birlikte etkinlik yapmak.</a:t>
            </a:r>
          </a:p>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Kısa süreli tatiller (tabii ki olanaklar çerçevesinde)</a:t>
            </a:r>
          </a:p>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Uğraş </a:t>
            </a:r>
            <a:r>
              <a:rPr lang="tr-TR" altLang="tr-TR" smtClean="0">
                <a:latin typeface="Arial" panose="020B0604020202020204" pitchFamily="34" charset="0"/>
              </a:rPr>
              <a:t>g</a:t>
            </a:r>
            <a:r>
              <a:rPr lang="tr-TR" altLang="tr-TR" smtClean="0">
                <a:latin typeface="Bookman Old Style" panose="02050604050505020204" pitchFamily="18" charset="0"/>
              </a:rPr>
              <a:t>eliştirme</a:t>
            </a:r>
          </a:p>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Beslenme </a:t>
            </a:r>
          </a:p>
          <a:p>
            <a:pPr lvl="2" eaLnBrk="1" hangingPunct="1">
              <a:lnSpc>
                <a:spcPct val="90000"/>
              </a:lnSpc>
              <a:buFont typeface="Wingdings" panose="05000000000000000000" pitchFamily="2" charset="2"/>
              <a:buNone/>
            </a:pPr>
            <a:r>
              <a:rPr lang="tr-TR" altLang="tr-TR" smtClean="0">
                <a:latin typeface="Bookman Old Style" panose="02050604050505020204" pitchFamily="18" charset="0"/>
              </a:rPr>
              <a:t>     Yaşam biçiminde değişiklikler yapma</a:t>
            </a:r>
            <a:endParaRPr lang="tr-TR" altLang="tr-TR" smtClean="0"/>
          </a:p>
          <a:p>
            <a:pPr eaLnBrk="1" hangingPunct="1">
              <a:lnSpc>
                <a:spcPct val="90000"/>
              </a:lnSpc>
              <a:buFont typeface="Wingdings 2" panose="05020102010507070707" pitchFamily="18" charset="2"/>
              <a:buNone/>
            </a:pPr>
            <a:endParaRPr lang="tr-TR" altLang="tr-TR" sz="2400" smtClean="0"/>
          </a:p>
        </p:txBody>
      </p:sp>
      <p:grpSp>
        <p:nvGrpSpPr>
          <p:cNvPr id="22532" name="10 Grup"/>
          <p:cNvGrpSpPr>
            <a:grpSpLocks/>
          </p:cNvGrpSpPr>
          <p:nvPr/>
        </p:nvGrpSpPr>
        <p:grpSpPr bwMode="auto">
          <a:xfrm>
            <a:off x="7858125" y="5929313"/>
            <a:ext cx="1285875" cy="928687"/>
            <a:chOff x="7143768" y="1214422"/>
            <a:chExt cx="1114425" cy="809625"/>
          </a:xfrm>
        </p:grpSpPr>
        <p:pic>
          <p:nvPicPr>
            <p:cNvPr id="22533"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5 Metin kutusu"/>
            <p:cNvSpPr txBox="1">
              <a:spLocks noChangeArrowheads="1"/>
            </p:cNvSpPr>
            <p:nvPr/>
          </p:nvSpPr>
          <p:spPr bwMode="auto">
            <a:xfrm>
              <a:off x="7500958" y="1323964"/>
              <a:ext cx="512927" cy="402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Top)">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calcmode="lin" valueType="num">
                                      <p:cBhvr additive="base">
                                        <p:cTn id="12"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48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 calcmode="lin" valueType="num">
                                      <p:cBhvr additive="base">
                                        <p:cTn id="16"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0483">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 calcmode="lin" valueType="num">
                                      <p:cBhvr additive="base">
                                        <p:cTn id="20"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048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 calcmode="lin" valueType="num">
                                      <p:cBhvr additive="base">
                                        <p:cTn id="24"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0483">
                                            <p:txEl>
                                              <p:pRg st="5" end="5"/>
                                            </p:txEl>
                                          </p:spTgt>
                                        </p:tgtEl>
                                        <p:attrNameLst>
                                          <p:attrName>style.visibility</p:attrName>
                                        </p:attrNameLst>
                                      </p:cBhvr>
                                      <p:to>
                                        <p:strVal val="visible"/>
                                      </p:to>
                                    </p:set>
                                    <p:anim calcmode="lin" valueType="num">
                                      <p:cBhvr additive="base">
                                        <p:cTn id="28"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0483">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0483">
                                            <p:txEl>
                                              <p:pRg st="6" end="6"/>
                                            </p:txEl>
                                          </p:spTgt>
                                        </p:tgtEl>
                                        <p:attrNameLst>
                                          <p:attrName>style.visibility</p:attrName>
                                        </p:attrNameLst>
                                      </p:cBhvr>
                                      <p:to>
                                        <p:strVal val="visible"/>
                                      </p:to>
                                    </p:set>
                                    <p:anim calcmode="lin" valueType="num">
                                      <p:cBhvr additive="base">
                                        <p:cTn id="32"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04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85786" y="571480"/>
            <a:ext cx="7772400" cy="714375"/>
          </a:xfrm>
        </p:spPr>
        <p:txBody>
          <a:bodyPr>
            <a:normAutofit fontScale="90000"/>
          </a:bodyPr>
          <a:lstStyle/>
          <a:p>
            <a:pPr eaLnBrk="1" fontAlgn="auto" hangingPunct="1">
              <a:spcAft>
                <a:spcPts val="0"/>
              </a:spcAft>
              <a:defRPr/>
            </a:pPr>
            <a:r>
              <a:rPr lang="tr-TR" sz="2900" dirty="0">
                <a:latin typeface="Bookman Old Style" pitchFamily="18" charset="0"/>
              </a:rPr>
              <a:t>Stresle Baş Etmede Kullanılabilecek Sağlıklı Yöntemler</a:t>
            </a:r>
            <a:endParaRPr lang="tr-TR" sz="2900" dirty="0">
              <a:solidFill>
                <a:schemeClr val="tx1"/>
              </a:solidFill>
              <a:latin typeface="Bookman Old Style" pitchFamily="18" charset="0"/>
            </a:endParaRPr>
          </a:p>
        </p:txBody>
      </p:sp>
      <p:sp>
        <p:nvSpPr>
          <p:cNvPr id="21507" name="Rectangle 3"/>
          <p:cNvSpPr>
            <a:spLocks noGrp="1" noChangeArrowheads="1"/>
          </p:cNvSpPr>
          <p:nvPr>
            <p:ph type="body" idx="4294967295"/>
          </p:nvPr>
        </p:nvSpPr>
        <p:spPr>
          <a:xfrm>
            <a:off x="500063" y="1857375"/>
            <a:ext cx="7361237" cy="3643313"/>
          </a:xfrm>
        </p:spPr>
        <p:txBody>
          <a:bodyPr/>
          <a:lstStyle/>
          <a:p>
            <a:pPr lvl="2" eaLnBrk="1" hangingPunct="1"/>
            <a:r>
              <a:rPr lang="tr-TR" altLang="tr-TR" smtClean="0">
                <a:latin typeface="Bookman Old Style" panose="02050604050505020204" pitchFamily="18" charset="0"/>
              </a:rPr>
              <a:t>Düzenli uyku</a:t>
            </a:r>
          </a:p>
          <a:p>
            <a:pPr lvl="2" eaLnBrk="1" hangingPunct="1"/>
            <a:r>
              <a:rPr lang="tr-TR" altLang="tr-TR" smtClean="0">
                <a:latin typeface="Bookman Old Style" panose="02050604050505020204" pitchFamily="18" charset="0"/>
              </a:rPr>
              <a:t>Duyguları özellikle de olumsuz duyguları uygun biçimde ifade etme, anlatma</a:t>
            </a:r>
          </a:p>
          <a:p>
            <a:pPr lvl="2" eaLnBrk="1" hangingPunct="1"/>
            <a:r>
              <a:rPr lang="tr-TR" altLang="tr-TR" smtClean="0">
                <a:latin typeface="Bookman Old Style" panose="02050604050505020204" pitchFamily="18" charset="0"/>
              </a:rPr>
              <a:t>Gevşeme alıştırmaları yapma: Üç tür gevşeme vardır: Nefes alıp verme yoluyla gevşeme, bedensel gevşeme ve imgesel (hayali) gevşeme.</a:t>
            </a:r>
          </a:p>
          <a:p>
            <a:pPr lvl="2" eaLnBrk="1" hangingPunct="1"/>
            <a:r>
              <a:rPr lang="tr-TR" altLang="tr-TR" smtClean="0">
                <a:latin typeface="Bookman Old Style" panose="02050604050505020204" pitchFamily="18" charset="0"/>
              </a:rPr>
              <a:t>Düşünme biçimini değiştirme</a:t>
            </a:r>
          </a:p>
          <a:p>
            <a:pPr lvl="2" eaLnBrk="1" hangingPunct="1"/>
            <a:r>
              <a:rPr lang="tr-TR" altLang="tr-TR" smtClean="0">
                <a:latin typeface="Bookman Old Style" panose="02050604050505020204" pitchFamily="18" charset="0"/>
              </a:rPr>
              <a:t>Psikolojik yardım almak</a:t>
            </a:r>
          </a:p>
          <a:p>
            <a:pPr eaLnBrk="1" hangingPunct="1"/>
            <a:endParaRPr lang="tr-TR" altLang="tr-TR" sz="2200" smtClean="0">
              <a:latin typeface="Bookman Old Style" panose="02050604050505020204" pitchFamily="18" charset="0"/>
            </a:endParaRPr>
          </a:p>
        </p:txBody>
      </p:sp>
      <p:grpSp>
        <p:nvGrpSpPr>
          <p:cNvPr id="23556" name="10 Grup"/>
          <p:cNvGrpSpPr>
            <a:grpSpLocks/>
          </p:cNvGrpSpPr>
          <p:nvPr/>
        </p:nvGrpSpPr>
        <p:grpSpPr bwMode="auto">
          <a:xfrm>
            <a:off x="7858125" y="5929313"/>
            <a:ext cx="1285875" cy="928687"/>
            <a:chOff x="7143768" y="1214422"/>
            <a:chExt cx="1114425" cy="809625"/>
          </a:xfrm>
        </p:grpSpPr>
        <p:pic>
          <p:nvPicPr>
            <p:cNvPr id="23557"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5 Metin kutusu"/>
            <p:cNvSpPr txBox="1">
              <a:spLocks noChangeArrowheads="1"/>
            </p:cNvSpPr>
            <p:nvPr/>
          </p:nvSpPr>
          <p:spPr bwMode="auto">
            <a:xfrm>
              <a:off x="7500958" y="1323964"/>
              <a:ext cx="512927" cy="402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Top)">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 calcmode="lin" valueType="num">
                                      <p:cBhvr additive="base">
                                        <p:cTn id="16"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150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 calcmode="lin" valueType="num">
                                      <p:cBhvr additive="base">
                                        <p:cTn id="20"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50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anim calcmode="lin" valueType="num">
                                      <p:cBhvr additive="base">
                                        <p:cTn id="24"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50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 calcmode="lin" valueType="num">
                                      <p:cBhvr additive="base">
                                        <p:cTn id="28"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857224" y="500042"/>
            <a:ext cx="7945437" cy="828675"/>
          </a:xfrm>
        </p:spPr>
        <p:txBody>
          <a:bodyPr/>
          <a:lstStyle/>
          <a:p>
            <a:pPr eaLnBrk="1" fontAlgn="auto" hangingPunct="1">
              <a:spcAft>
                <a:spcPts val="0"/>
              </a:spcAft>
              <a:defRPr/>
            </a:pPr>
            <a:r>
              <a:rPr lang="tr-TR" sz="3200" dirty="0">
                <a:latin typeface="Bookman Old Style" pitchFamily="18" charset="0"/>
              </a:rPr>
              <a:t>Düşünme Biçimini Değiştirme</a:t>
            </a:r>
            <a:endParaRPr lang="tr-TR" sz="3600" dirty="0">
              <a:latin typeface="Bookman Old Style" pitchFamily="18" charset="0"/>
            </a:endParaRPr>
          </a:p>
        </p:txBody>
      </p:sp>
      <p:sp>
        <p:nvSpPr>
          <p:cNvPr id="23555" name="Rectangle 3"/>
          <p:cNvSpPr>
            <a:spLocks noGrp="1" noChangeArrowheads="1"/>
          </p:cNvSpPr>
          <p:nvPr>
            <p:ph type="body" idx="4294967295"/>
          </p:nvPr>
        </p:nvSpPr>
        <p:spPr>
          <a:xfrm>
            <a:off x="357188" y="1785938"/>
            <a:ext cx="7772400" cy="4071937"/>
          </a:xfrm>
        </p:spPr>
        <p:txBody>
          <a:bodyPr/>
          <a:lstStyle/>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A= Bir sınavdan düşük not almak</a:t>
            </a:r>
          </a:p>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C= Üzüntü, hayal kırıklığı, kaygı, nötr</a:t>
            </a:r>
          </a:p>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B= “Tüm emeğim boşa gitti.”</a:t>
            </a:r>
          </a:p>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“Anne-babamı hayal kırıklığına uğrattım.”</a:t>
            </a:r>
          </a:p>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“Ya bir sonraki sınavdan da düşük not alırsam?”</a:t>
            </a:r>
          </a:p>
          <a:p>
            <a:pPr eaLnBrk="1" hangingPunct="1">
              <a:lnSpc>
                <a:spcPct val="90000"/>
              </a:lnSpc>
              <a:buFont typeface="Wingdings" panose="05000000000000000000" pitchFamily="2" charset="2"/>
              <a:buNone/>
            </a:pPr>
            <a:r>
              <a:rPr lang="tr-TR" altLang="tr-TR" smtClean="0">
                <a:latin typeface="Bookman Old Style" panose="02050604050505020204" pitchFamily="18" charset="0"/>
              </a:rPr>
              <a:t>	“Yüksek not almak kadar düşük not almak da var.”</a:t>
            </a:r>
          </a:p>
        </p:txBody>
      </p:sp>
      <p:grpSp>
        <p:nvGrpSpPr>
          <p:cNvPr id="24580" name="10 Grup"/>
          <p:cNvGrpSpPr>
            <a:grpSpLocks/>
          </p:cNvGrpSpPr>
          <p:nvPr/>
        </p:nvGrpSpPr>
        <p:grpSpPr bwMode="auto">
          <a:xfrm>
            <a:off x="7786688" y="5786438"/>
            <a:ext cx="1357312" cy="1071562"/>
            <a:chOff x="7143768" y="1214422"/>
            <a:chExt cx="1114425" cy="809625"/>
          </a:xfrm>
        </p:grpSpPr>
        <p:pic>
          <p:nvPicPr>
            <p:cNvPr id="24581"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5 Metin kutusu"/>
            <p:cNvSpPr txBox="1">
              <a:spLocks noChangeArrowheads="1"/>
            </p:cNvSpPr>
            <p:nvPr/>
          </p:nvSpPr>
          <p:spPr bwMode="auto">
            <a:xfrm>
              <a:off x="7500958" y="1323964"/>
              <a:ext cx="485930" cy="34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Top)">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 calcmode="lin" valueType="num">
                                      <p:cBhvr additive="base">
                                        <p:cTn id="12"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 calcmode="lin" valueType="num">
                                      <p:cBhvr additive="base">
                                        <p:cTn id="18"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555">
                                            <p:txEl>
                                              <p:pRg st="2" end="2"/>
                                            </p:txEl>
                                          </p:spTgt>
                                        </p:tgtEl>
                                        <p:attrNameLst>
                                          <p:attrName>style.visibility</p:attrName>
                                        </p:attrNameLst>
                                      </p:cBhvr>
                                      <p:to>
                                        <p:strVal val="visible"/>
                                      </p:to>
                                    </p:set>
                                    <p:anim calcmode="lin" valueType="num">
                                      <p:cBhvr additive="base">
                                        <p:cTn id="24"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3555">
                                            <p:txEl>
                                              <p:pRg st="3" end="3"/>
                                            </p:txEl>
                                          </p:spTgt>
                                        </p:tgtEl>
                                        <p:attrNameLst>
                                          <p:attrName>style.visibility</p:attrName>
                                        </p:attrNameLst>
                                      </p:cBhvr>
                                      <p:to>
                                        <p:strVal val="visible"/>
                                      </p:to>
                                    </p:set>
                                    <p:anim calcmode="lin" valueType="num">
                                      <p:cBhvr additive="base">
                                        <p:cTn id="30"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3555">
                                            <p:txEl>
                                              <p:pRg st="4" end="4"/>
                                            </p:txEl>
                                          </p:spTgt>
                                        </p:tgtEl>
                                        <p:attrNameLst>
                                          <p:attrName>style.visibility</p:attrName>
                                        </p:attrNameLst>
                                      </p:cBhvr>
                                      <p:to>
                                        <p:strVal val="visible"/>
                                      </p:to>
                                    </p:set>
                                    <p:anim calcmode="lin" valueType="num">
                                      <p:cBhvr additive="base">
                                        <p:cTn id="36"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3555">
                                            <p:txEl>
                                              <p:pRg st="5" end="5"/>
                                            </p:txEl>
                                          </p:spTgt>
                                        </p:tgtEl>
                                        <p:attrNameLst>
                                          <p:attrName>style.visibility</p:attrName>
                                        </p:attrNameLst>
                                      </p:cBhvr>
                                      <p:to>
                                        <p:strVal val="visible"/>
                                      </p:to>
                                    </p:set>
                                    <p:anim calcmode="lin" valueType="num">
                                      <p:cBhvr additive="base">
                                        <p:cTn id="42" dur="500" fill="hold"/>
                                        <p:tgtEl>
                                          <p:spTgt spid="2355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714348" y="357166"/>
            <a:ext cx="7793037" cy="1751013"/>
          </a:xfrm>
        </p:spPr>
        <p:txBody>
          <a:bodyPr lIns="90488" tIns="44450" rIns="90488" bIns="44450">
            <a:normAutofit fontScale="90000"/>
          </a:bodyPr>
          <a:lstStyle/>
          <a:p>
            <a:pPr eaLnBrk="1" fontAlgn="auto" hangingPunct="1">
              <a:spcAft>
                <a:spcPts val="0"/>
              </a:spcAft>
              <a:defRPr/>
            </a:pPr>
            <a:r>
              <a:rPr lang="tr-TR" sz="4800" dirty="0">
                <a:latin typeface="Comic Sans MS" pitchFamily="66" charset="0"/>
              </a:rPr>
              <a:t>Öğrenci nasıl başa çıkabilir? Yöntemler nelerdir?</a:t>
            </a:r>
          </a:p>
        </p:txBody>
      </p:sp>
      <p:sp>
        <p:nvSpPr>
          <p:cNvPr id="25603" name="Rectangle 3"/>
          <p:cNvSpPr>
            <a:spLocks noGrp="1" noChangeArrowheads="1"/>
          </p:cNvSpPr>
          <p:nvPr>
            <p:ph type="body" idx="4294967295"/>
          </p:nvPr>
        </p:nvSpPr>
        <p:spPr>
          <a:xfrm>
            <a:off x="1371600" y="2205038"/>
            <a:ext cx="7772400" cy="3927475"/>
          </a:xfrm>
        </p:spPr>
        <p:txBody>
          <a:bodyPr lIns="90488" tIns="44450" rIns="90488" bIns="44450"/>
          <a:lstStyle/>
          <a:p>
            <a:pPr eaLnBrk="1" hangingPunct="1">
              <a:lnSpc>
                <a:spcPct val="80000"/>
              </a:lnSpc>
              <a:buFont typeface="Wingdings" panose="05000000000000000000" pitchFamily="2" charset="2"/>
              <a:buNone/>
            </a:pPr>
            <a:endParaRPr lang="tr-TR" altLang="tr-TR" smtClean="0">
              <a:latin typeface="Comic Sans MS" panose="030F0702030302020204" pitchFamily="66" charset="0"/>
            </a:endParaRPr>
          </a:p>
          <a:p>
            <a:pPr eaLnBrk="1" hangingPunct="1">
              <a:lnSpc>
                <a:spcPct val="80000"/>
              </a:lnSpc>
            </a:pPr>
            <a:r>
              <a:rPr lang="tr-TR" altLang="tr-TR" smtClean="0">
                <a:latin typeface="Comic Sans MS" panose="030F0702030302020204" pitchFamily="66" charset="0"/>
              </a:rPr>
              <a:t>Beslenme</a:t>
            </a:r>
          </a:p>
          <a:p>
            <a:pPr eaLnBrk="1" hangingPunct="1">
              <a:lnSpc>
                <a:spcPct val="80000"/>
              </a:lnSpc>
            </a:pPr>
            <a:r>
              <a:rPr lang="tr-TR" altLang="tr-TR" smtClean="0">
                <a:latin typeface="Comic Sans MS" panose="030F0702030302020204" pitchFamily="66" charset="0"/>
              </a:rPr>
              <a:t>Erken yatma ve Erken Kalkma</a:t>
            </a:r>
          </a:p>
          <a:p>
            <a:pPr eaLnBrk="1" hangingPunct="1">
              <a:lnSpc>
                <a:spcPct val="80000"/>
              </a:lnSpc>
            </a:pPr>
            <a:r>
              <a:rPr lang="tr-TR" altLang="tr-TR" smtClean="0">
                <a:latin typeface="Comic Sans MS" panose="030F0702030302020204" pitchFamily="66" charset="0"/>
              </a:rPr>
              <a:t>Aile ve Okul, Öğretmen desteği,</a:t>
            </a:r>
          </a:p>
          <a:p>
            <a:pPr eaLnBrk="1" hangingPunct="1">
              <a:lnSpc>
                <a:spcPct val="80000"/>
              </a:lnSpc>
            </a:pPr>
            <a:r>
              <a:rPr lang="tr-TR" altLang="tr-TR" smtClean="0">
                <a:latin typeface="Comic Sans MS" panose="030F0702030302020204" pitchFamily="66" charset="0"/>
              </a:rPr>
              <a:t>Olumlu ve doğru !!! Arkadaş desteği</a:t>
            </a:r>
          </a:p>
          <a:p>
            <a:pPr eaLnBrk="1" hangingPunct="1">
              <a:lnSpc>
                <a:spcPct val="80000"/>
              </a:lnSpc>
            </a:pPr>
            <a:r>
              <a:rPr lang="tr-TR" altLang="tr-TR" smtClean="0">
                <a:latin typeface="Comic Sans MS" panose="030F0702030302020204" pitchFamily="66" charset="0"/>
              </a:rPr>
              <a:t>Sosyal ve kültürel etkinliklere katılma</a:t>
            </a:r>
          </a:p>
          <a:p>
            <a:pPr eaLnBrk="1" hangingPunct="1">
              <a:lnSpc>
                <a:spcPct val="80000"/>
              </a:lnSpc>
            </a:pPr>
            <a:r>
              <a:rPr lang="tr-TR" altLang="tr-TR" smtClean="0">
                <a:latin typeface="Comic Sans MS" panose="030F0702030302020204" pitchFamily="66" charset="0"/>
              </a:rPr>
              <a:t>Amacı Olma</a:t>
            </a:r>
          </a:p>
          <a:p>
            <a:pPr eaLnBrk="1" hangingPunct="1">
              <a:lnSpc>
                <a:spcPct val="80000"/>
              </a:lnSpc>
            </a:pPr>
            <a:r>
              <a:rPr lang="tr-TR" altLang="tr-TR" smtClean="0">
                <a:latin typeface="Comic Sans MS" panose="030F0702030302020204" pitchFamily="66" charset="0"/>
              </a:rPr>
              <a:t>Hedefi Olma</a:t>
            </a:r>
          </a:p>
          <a:p>
            <a:pPr eaLnBrk="1" hangingPunct="1">
              <a:lnSpc>
                <a:spcPct val="80000"/>
              </a:lnSpc>
            </a:pPr>
            <a:r>
              <a:rPr lang="tr-TR" altLang="tr-TR" smtClean="0">
                <a:latin typeface="Comic Sans MS" panose="030F0702030302020204" pitchFamily="66" charset="0"/>
              </a:rPr>
              <a:t>Zaman yönetimi</a:t>
            </a:r>
          </a:p>
        </p:txBody>
      </p:sp>
      <p:grpSp>
        <p:nvGrpSpPr>
          <p:cNvPr id="25604" name="10 Grup"/>
          <p:cNvGrpSpPr>
            <a:grpSpLocks/>
          </p:cNvGrpSpPr>
          <p:nvPr/>
        </p:nvGrpSpPr>
        <p:grpSpPr bwMode="auto">
          <a:xfrm>
            <a:off x="7858125" y="5786438"/>
            <a:ext cx="1285875" cy="1071562"/>
            <a:chOff x="7143768" y="1214422"/>
            <a:chExt cx="1114425" cy="809625"/>
          </a:xfrm>
        </p:grpSpPr>
        <p:pic>
          <p:nvPicPr>
            <p:cNvPr id="25605"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5 Metin kutusu"/>
            <p:cNvSpPr txBox="1">
              <a:spLocks noChangeArrowheads="1"/>
            </p:cNvSpPr>
            <p:nvPr/>
          </p:nvSpPr>
          <p:spPr bwMode="auto">
            <a:xfrm>
              <a:off x="7500958" y="1322374"/>
              <a:ext cx="509606" cy="34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21</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1 Başlık"/>
          <p:cNvSpPr>
            <a:spLocks noGrp="1"/>
          </p:cNvSpPr>
          <p:nvPr>
            <p:ph type="title" idx="4294967295"/>
          </p:nvPr>
        </p:nvSpPr>
        <p:spPr>
          <a:xfrm>
            <a:off x="785786" y="428604"/>
            <a:ext cx="7793037" cy="420687"/>
          </a:xfrm>
        </p:spPr>
        <p:txBody>
          <a:bodyPr>
            <a:normAutofit fontScale="90000"/>
          </a:bodyPr>
          <a:lstStyle/>
          <a:p>
            <a:pPr eaLnBrk="1" fontAlgn="auto" hangingPunct="1">
              <a:spcAft>
                <a:spcPts val="0"/>
              </a:spcAft>
              <a:defRPr/>
            </a:pPr>
            <a:r>
              <a:rPr lang="tr-TR" dirty="0"/>
              <a:t>Zaman Yönetimi</a:t>
            </a:r>
          </a:p>
        </p:txBody>
      </p:sp>
      <p:sp>
        <p:nvSpPr>
          <p:cNvPr id="3" name="2 İçerik Yer Tutucusu"/>
          <p:cNvSpPr>
            <a:spLocks noGrp="1"/>
          </p:cNvSpPr>
          <p:nvPr>
            <p:ph sz="half" idx="4294967295"/>
          </p:nvPr>
        </p:nvSpPr>
        <p:spPr>
          <a:xfrm>
            <a:off x="571500" y="1285875"/>
            <a:ext cx="4500563" cy="4500563"/>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tr-TR" sz="2600" b="1" dirty="0"/>
              <a:t>Zaman,</a:t>
            </a:r>
            <a:r>
              <a:rPr lang="tr-TR" sz="2600" dirty="0"/>
              <a:t> yerine konması, geri döndürülmesi, yenilenmesi, depolanması, satın alınması mümkün olmayan bir kaynaktır.</a:t>
            </a:r>
          </a:p>
          <a:p>
            <a:pPr marL="548640" indent="-411480" eaLnBrk="1" fontAlgn="auto" hangingPunct="1">
              <a:spcAft>
                <a:spcPts val="0"/>
              </a:spcAft>
              <a:buClr>
                <a:schemeClr val="tx1">
                  <a:shade val="95000"/>
                </a:schemeClr>
              </a:buClr>
              <a:buFont typeface="Wingdings" pitchFamily="2" charset="2"/>
              <a:buNone/>
              <a:defRPr/>
            </a:pPr>
            <a:endParaRPr lang="tr-TR" sz="2600" dirty="0"/>
          </a:p>
          <a:p>
            <a:pPr marL="548640" indent="-411480" eaLnBrk="1" fontAlgn="auto" hangingPunct="1">
              <a:spcAft>
                <a:spcPts val="0"/>
              </a:spcAft>
              <a:buClr>
                <a:schemeClr val="tx1">
                  <a:shade val="95000"/>
                </a:schemeClr>
              </a:buClr>
              <a:buFont typeface="Wingdings 2"/>
              <a:buChar char=""/>
              <a:defRPr/>
            </a:pPr>
            <a:r>
              <a:rPr lang="tr-TR" sz="2600" dirty="0"/>
              <a:t>Mesele kaynak yetmezliği mi, yoksa kaynağı kullanmak mı?</a:t>
            </a:r>
          </a:p>
          <a:p>
            <a:pPr marL="548640" indent="-411480" eaLnBrk="1" fontAlgn="auto" hangingPunct="1">
              <a:spcAft>
                <a:spcPts val="0"/>
              </a:spcAft>
              <a:buClr>
                <a:schemeClr val="tx1">
                  <a:shade val="95000"/>
                </a:schemeClr>
              </a:buClr>
              <a:buFont typeface="Wingdings" pitchFamily="2" charset="2"/>
              <a:buNone/>
              <a:defRPr/>
            </a:pPr>
            <a:endParaRPr lang="tr-TR" sz="2600" dirty="0"/>
          </a:p>
          <a:p>
            <a:pPr marL="548640" indent="-411480" eaLnBrk="1" fontAlgn="auto" hangingPunct="1">
              <a:spcAft>
                <a:spcPts val="0"/>
              </a:spcAft>
              <a:buClr>
                <a:schemeClr val="tx1">
                  <a:shade val="95000"/>
                </a:schemeClr>
              </a:buClr>
              <a:buFont typeface="Wingdings 2"/>
              <a:buChar char=""/>
              <a:defRPr/>
            </a:pPr>
            <a:r>
              <a:rPr lang="tr-TR" sz="2600" dirty="0"/>
              <a:t>Bu kaynağı ne kadar etkili ve verimli kullanıyoruz?</a:t>
            </a:r>
          </a:p>
          <a:p>
            <a:pPr marL="548640" indent="-411480" eaLnBrk="1" fontAlgn="auto" hangingPunct="1">
              <a:spcAft>
                <a:spcPts val="0"/>
              </a:spcAft>
              <a:buClr>
                <a:schemeClr val="tx1">
                  <a:shade val="95000"/>
                </a:schemeClr>
              </a:buClr>
              <a:buFont typeface="Wingdings 2"/>
              <a:buChar char=""/>
              <a:defRPr/>
            </a:pPr>
            <a:endParaRPr lang="tr-TR" sz="2600" dirty="0"/>
          </a:p>
        </p:txBody>
      </p:sp>
      <p:pic>
        <p:nvPicPr>
          <p:cNvPr id="26628" name="5 İçerik Yer Tutucusu" descr="images (1).jpg"/>
          <p:cNvPicPr>
            <a:picLocks noGrp="1" noChangeAspect="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5857875" y="2071688"/>
            <a:ext cx="2857500" cy="3000375"/>
          </a:xfrm>
        </p:spPr>
      </p:pic>
      <p:grpSp>
        <p:nvGrpSpPr>
          <p:cNvPr id="26629" name="10 Grup"/>
          <p:cNvGrpSpPr>
            <a:grpSpLocks/>
          </p:cNvGrpSpPr>
          <p:nvPr/>
        </p:nvGrpSpPr>
        <p:grpSpPr bwMode="auto">
          <a:xfrm>
            <a:off x="7786688" y="5929313"/>
            <a:ext cx="1357312" cy="928687"/>
            <a:chOff x="7143768" y="1214422"/>
            <a:chExt cx="1114425" cy="809625"/>
          </a:xfrm>
        </p:grpSpPr>
        <p:pic>
          <p:nvPicPr>
            <p:cNvPr id="26630"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22</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42938" y="1214438"/>
            <a:ext cx="7772400" cy="3643312"/>
          </a:xfrm>
        </p:spPr>
        <p:txBody>
          <a:bodyPr>
            <a:normAutofit lnSpcReduction="10000"/>
          </a:bodyPr>
          <a:lstStyle/>
          <a:p>
            <a:pPr marL="548640" indent="-411480" eaLnBrk="1" fontAlgn="auto" hangingPunct="1">
              <a:lnSpc>
                <a:spcPct val="80000"/>
              </a:lnSpc>
              <a:spcAft>
                <a:spcPts val="0"/>
              </a:spcAft>
              <a:buClr>
                <a:schemeClr val="tx1">
                  <a:shade val="95000"/>
                </a:schemeClr>
              </a:buClr>
              <a:buFont typeface="Wingdings 2"/>
              <a:buNone/>
              <a:defRPr/>
            </a:pPr>
            <a:r>
              <a:rPr lang="tr-TR" sz="3000" b="1" dirty="0" smtClean="0"/>
              <a:t>     Zaman </a:t>
            </a:r>
            <a:r>
              <a:rPr lang="tr-TR" sz="3000" b="1" dirty="0"/>
              <a:t>yönetimi</a:t>
            </a:r>
            <a:r>
              <a:rPr lang="tr-TR" sz="3000" dirty="0"/>
              <a:t>, etkili ve verimli olmak amacıyla belirli işlere, etkinliklere ayırdığı zamanı bilinçli bir şekilde kontrol altına almak için yaptığı planlama ve eyleme geçme süreci olarak tanımlanabilir. </a:t>
            </a:r>
          </a:p>
          <a:p>
            <a:pPr marL="548640" indent="-411480" eaLnBrk="1" fontAlgn="auto" hangingPunct="1">
              <a:lnSpc>
                <a:spcPct val="80000"/>
              </a:lnSpc>
              <a:spcAft>
                <a:spcPts val="0"/>
              </a:spcAft>
              <a:buClr>
                <a:schemeClr val="tx1">
                  <a:shade val="95000"/>
                </a:schemeClr>
              </a:buClr>
              <a:buFont typeface="Wingdings 2"/>
              <a:buNone/>
              <a:defRPr/>
            </a:pPr>
            <a:r>
              <a:rPr lang="tr-TR" sz="3000" dirty="0"/>
              <a:t> </a:t>
            </a:r>
          </a:p>
          <a:p>
            <a:pPr marL="548640" indent="-411480" eaLnBrk="1" fontAlgn="auto" hangingPunct="1">
              <a:lnSpc>
                <a:spcPct val="80000"/>
              </a:lnSpc>
              <a:spcAft>
                <a:spcPts val="0"/>
              </a:spcAft>
              <a:buClr>
                <a:schemeClr val="tx1">
                  <a:shade val="95000"/>
                </a:schemeClr>
              </a:buClr>
              <a:buFont typeface="Wingdings 2"/>
              <a:buNone/>
              <a:defRPr/>
            </a:pPr>
            <a:r>
              <a:rPr lang="tr-TR" sz="3000" b="1" dirty="0" smtClean="0">
                <a:solidFill>
                  <a:srgbClr val="FF0000"/>
                </a:solidFill>
              </a:rPr>
              <a:t>    </a:t>
            </a:r>
            <a:r>
              <a:rPr lang="tr-TR" sz="3000" b="1" dirty="0" smtClean="0">
                <a:solidFill>
                  <a:schemeClr val="accent1"/>
                </a:solidFill>
              </a:rPr>
              <a:t>Aslında </a:t>
            </a:r>
            <a:r>
              <a:rPr lang="tr-TR" sz="3000" b="1" dirty="0">
                <a:solidFill>
                  <a:schemeClr val="accent1"/>
                </a:solidFill>
              </a:rPr>
              <a:t>zaman yönetimi kişinin gerçekten zamanı değil, ama kendisini yönetmesidir.</a:t>
            </a:r>
          </a:p>
          <a:p>
            <a:pPr marL="548640" indent="-411480" eaLnBrk="1" fontAlgn="auto" hangingPunct="1">
              <a:lnSpc>
                <a:spcPct val="80000"/>
              </a:lnSpc>
              <a:spcAft>
                <a:spcPts val="0"/>
              </a:spcAft>
              <a:buClr>
                <a:schemeClr val="tx1">
                  <a:shade val="95000"/>
                </a:schemeClr>
              </a:buClr>
              <a:buFont typeface="Wingdings 2"/>
              <a:buNone/>
              <a:defRPr/>
            </a:pPr>
            <a:endParaRPr lang="tr-TR" sz="3000" dirty="0"/>
          </a:p>
        </p:txBody>
      </p:sp>
      <p:grpSp>
        <p:nvGrpSpPr>
          <p:cNvPr id="27651" name="10 Grup"/>
          <p:cNvGrpSpPr>
            <a:grpSpLocks/>
          </p:cNvGrpSpPr>
          <p:nvPr/>
        </p:nvGrpSpPr>
        <p:grpSpPr bwMode="auto">
          <a:xfrm>
            <a:off x="7956550" y="5857875"/>
            <a:ext cx="1187450" cy="1000125"/>
            <a:chOff x="7143768" y="1214422"/>
            <a:chExt cx="1114425" cy="809625"/>
          </a:xfrm>
        </p:grpSpPr>
        <p:pic>
          <p:nvPicPr>
            <p:cNvPr id="27652"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5 Metin kutusu"/>
            <p:cNvSpPr txBox="1">
              <a:spLocks noChangeArrowheads="1"/>
            </p:cNvSpPr>
            <p:nvPr/>
          </p:nvSpPr>
          <p:spPr bwMode="auto">
            <a:xfrm>
              <a:off x="7500960"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23</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1 Başlık"/>
          <p:cNvSpPr>
            <a:spLocks noGrp="1"/>
          </p:cNvSpPr>
          <p:nvPr>
            <p:ph type="title" idx="4294967295"/>
          </p:nvPr>
        </p:nvSpPr>
        <p:spPr>
          <a:xfrm>
            <a:off x="714348" y="357166"/>
            <a:ext cx="7793037" cy="877887"/>
          </a:xfrm>
        </p:spPr>
        <p:txBody>
          <a:bodyPr/>
          <a:lstStyle/>
          <a:p>
            <a:pPr eaLnBrk="1" fontAlgn="auto" hangingPunct="1">
              <a:spcAft>
                <a:spcPts val="0"/>
              </a:spcAft>
              <a:defRPr/>
            </a:pPr>
            <a:r>
              <a:rPr lang="tr-TR" sz="3600" dirty="0">
                <a:latin typeface="Bookman Old Style" pitchFamily="18" charset="0"/>
              </a:rPr>
              <a:t>Zamanı Boşa Geçirme Tuzakları</a:t>
            </a:r>
          </a:p>
        </p:txBody>
      </p:sp>
      <p:sp>
        <p:nvSpPr>
          <p:cNvPr id="28675" name="2 İçerik Yer Tutucusu"/>
          <p:cNvSpPr>
            <a:spLocks noGrp="1"/>
          </p:cNvSpPr>
          <p:nvPr>
            <p:ph idx="4294967295"/>
          </p:nvPr>
        </p:nvSpPr>
        <p:spPr>
          <a:xfrm>
            <a:off x="857250" y="1500188"/>
            <a:ext cx="7772400" cy="4714875"/>
          </a:xfrm>
        </p:spPr>
        <p:txBody>
          <a:bodyPr/>
          <a:lstStyle/>
          <a:p>
            <a:pPr eaLnBrk="1" hangingPunct="1">
              <a:lnSpc>
                <a:spcPct val="80000"/>
              </a:lnSpc>
            </a:pPr>
            <a:r>
              <a:rPr lang="tr-TR" altLang="tr-TR" sz="2500" smtClean="0"/>
              <a:t>Plansızlık</a:t>
            </a:r>
          </a:p>
          <a:p>
            <a:pPr eaLnBrk="1" hangingPunct="1">
              <a:lnSpc>
                <a:spcPct val="80000"/>
              </a:lnSpc>
            </a:pPr>
            <a:r>
              <a:rPr lang="tr-TR" altLang="tr-TR" sz="2500" smtClean="0"/>
              <a:t>Planı uygulamada başarısızlık</a:t>
            </a:r>
          </a:p>
          <a:p>
            <a:pPr eaLnBrk="1" hangingPunct="1">
              <a:lnSpc>
                <a:spcPct val="80000"/>
              </a:lnSpc>
            </a:pPr>
            <a:r>
              <a:rPr lang="tr-TR" altLang="tr-TR" sz="2500" smtClean="0"/>
              <a:t>Amacın olmaması</a:t>
            </a:r>
          </a:p>
          <a:p>
            <a:pPr eaLnBrk="1" hangingPunct="1">
              <a:lnSpc>
                <a:spcPct val="80000"/>
              </a:lnSpc>
            </a:pPr>
            <a:r>
              <a:rPr lang="tr-TR" altLang="tr-TR" sz="2500" smtClean="0"/>
              <a:t>Öncelikleri belirleyememek ve sıralayamamak</a:t>
            </a:r>
          </a:p>
          <a:p>
            <a:pPr eaLnBrk="1" hangingPunct="1">
              <a:lnSpc>
                <a:spcPct val="80000"/>
              </a:lnSpc>
            </a:pPr>
            <a:r>
              <a:rPr lang="tr-TR" altLang="tr-TR" sz="2500" smtClean="0"/>
              <a:t>Ertelemek</a:t>
            </a:r>
          </a:p>
          <a:p>
            <a:pPr eaLnBrk="1" hangingPunct="1">
              <a:lnSpc>
                <a:spcPct val="80000"/>
              </a:lnSpc>
            </a:pPr>
            <a:r>
              <a:rPr lang="tr-TR" altLang="tr-TR" sz="2500" smtClean="0"/>
              <a:t>Bir işe gereğinden fazla zaman ayırmak</a:t>
            </a:r>
          </a:p>
          <a:p>
            <a:pPr eaLnBrk="1" hangingPunct="1">
              <a:lnSpc>
                <a:spcPct val="80000"/>
              </a:lnSpc>
            </a:pPr>
            <a:r>
              <a:rPr lang="tr-TR" altLang="tr-TR" sz="2500" smtClean="0"/>
              <a:t>Acelecilik</a:t>
            </a:r>
          </a:p>
          <a:p>
            <a:pPr eaLnBrk="1" hangingPunct="1">
              <a:lnSpc>
                <a:spcPct val="80000"/>
              </a:lnSpc>
            </a:pPr>
            <a:r>
              <a:rPr lang="tr-TR" altLang="tr-TR" sz="2500" smtClean="0"/>
              <a:t>Açık kapı politikası (hayır diyememek)</a:t>
            </a:r>
          </a:p>
          <a:p>
            <a:pPr eaLnBrk="1" hangingPunct="1">
              <a:lnSpc>
                <a:spcPct val="80000"/>
              </a:lnSpc>
            </a:pPr>
            <a:r>
              <a:rPr lang="tr-TR" altLang="tr-TR" sz="2500" smtClean="0"/>
              <a:t>Kararsızlık</a:t>
            </a:r>
          </a:p>
          <a:p>
            <a:pPr eaLnBrk="1" hangingPunct="1">
              <a:lnSpc>
                <a:spcPct val="80000"/>
              </a:lnSpc>
            </a:pPr>
            <a:r>
              <a:rPr lang="tr-TR" altLang="tr-TR" sz="2500" smtClean="0"/>
              <a:t>Dağınık ve düzensiz olmak</a:t>
            </a:r>
          </a:p>
          <a:p>
            <a:pPr eaLnBrk="1" hangingPunct="1">
              <a:lnSpc>
                <a:spcPct val="80000"/>
              </a:lnSpc>
            </a:pPr>
            <a:r>
              <a:rPr lang="tr-TR" altLang="tr-TR" sz="2500" smtClean="0"/>
              <a:t>Cep telefonu</a:t>
            </a:r>
          </a:p>
          <a:p>
            <a:pPr eaLnBrk="1" hangingPunct="1">
              <a:lnSpc>
                <a:spcPct val="80000"/>
              </a:lnSpc>
            </a:pPr>
            <a:r>
              <a:rPr lang="tr-TR" altLang="tr-TR" sz="2500" smtClean="0"/>
              <a:t>TV veya İnternet</a:t>
            </a:r>
          </a:p>
          <a:p>
            <a:pPr eaLnBrk="1" hangingPunct="1">
              <a:lnSpc>
                <a:spcPct val="80000"/>
              </a:lnSpc>
            </a:pPr>
            <a:endParaRPr lang="tr-TR" altLang="tr-TR" sz="2500" smtClean="0"/>
          </a:p>
          <a:p>
            <a:pPr eaLnBrk="1" hangingPunct="1">
              <a:lnSpc>
                <a:spcPct val="80000"/>
              </a:lnSpc>
            </a:pPr>
            <a:endParaRPr lang="tr-TR" altLang="tr-TR" sz="2500" smtClean="0"/>
          </a:p>
        </p:txBody>
      </p:sp>
      <p:grpSp>
        <p:nvGrpSpPr>
          <p:cNvPr id="28676" name="10 Grup"/>
          <p:cNvGrpSpPr>
            <a:grpSpLocks/>
          </p:cNvGrpSpPr>
          <p:nvPr/>
        </p:nvGrpSpPr>
        <p:grpSpPr bwMode="auto">
          <a:xfrm>
            <a:off x="7858125" y="5857875"/>
            <a:ext cx="1285875" cy="1000125"/>
            <a:chOff x="7143768" y="1214422"/>
            <a:chExt cx="1114425" cy="809625"/>
          </a:xfrm>
        </p:grpSpPr>
        <p:pic>
          <p:nvPicPr>
            <p:cNvPr id="28677"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8"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24</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1 Başlık"/>
          <p:cNvSpPr>
            <a:spLocks noGrp="1"/>
          </p:cNvSpPr>
          <p:nvPr>
            <p:ph type="title" idx="4294967295"/>
          </p:nvPr>
        </p:nvSpPr>
        <p:spPr>
          <a:xfrm>
            <a:off x="1350963" y="214313"/>
            <a:ext cx="7793037" cy="1243012"/>
          </a:xfrm>
        </p:spPr>
        <p:txBody>
          <a:bodyPr/>
          <a:lstStyle/>
          <a:p>
            <a:pPr eaLnBrk="1" fontAlgn="auto" hangingPunct="1">
              <a:spcAft>
                <a:spcPts val="0"/>
              </a:spcAft>
              <a:defRPr/>
            </a:pPr>
            <a:r>
              <a:rPr lang="tr-TR">
                <a:latin typeface="Bookman Old Style" pitchFamily="18" charset="0"/>
              </a:rPr>
              <a:t>ZAMAN YÖNETİMİ</a:t>
            </a:r>
          </a:p>
        </p:txBody>
      </p:sp>
      <p:sp>
        <p:nvSpPr>
          <p:cNvPr id="29699" name="2 İçerik Yer Tutucusu"/>
          <p:cNvSpPr>
            <a:spLocks noGrp="1"/>
          </p:cNvSpPr>
          <p:nvPr>
            <p:ph sz="half" idx="4294967295"/>
          </p:nvPr>
        </p:nvSpPr>
        <p:spPr>
          <a:xfrm>
            <a:off x="571500" y="1857375"/>
            <a:ext cx="3810000" cy="4114800"/>
          </a:xfrm>
        </p:spPr>
        <p:txBody>
          <a:bodyPr/>
          <a:lstStyle/>
          <a:p>
            <a:pPr eaLnBrk="1" hangingPunct="1">
              <a:buFont typeface="Wingdings 2" panose="05020102010507070707" pitchFamily="18" charset="2"/>
              <a:buNone/>
            </a:pPr>
            <a:r>
              <a:rPr lang="tr-TR" altLang="tr-TR" sz="3600" b="1" smtClean="0">
                <a:latin typeface="Bookman Old Style" panose="02050604050505020204" pitchFamily="18" charset="0"/>
              </a:rPr>
              <a:t>   Zaman Sizi Değil, Siz Zamanı Yönetin!!!</a:t>
            </a:r>
            <a:endParaRPr lang="tr-TR" altLang="tr-TR" sz="3600" smtClean="0"/>
          </a:p>
        </p:txBody>
      </p:sp>
      <p:pic>
        <p:nvPicPr>
          <p:cNvPr id="29700" name="5 İçerik Yer Tutucusu" descr="images.jpg"/>
          <p:cNvPicPr>
            <a:picLocks noGrp="1" noChangeAspect="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5072063" y="2071688"/>
            <a:ext cx="3500437" cy="3048000"/>
          </a:xfrm>
        </p:spPr>
      </p:pic>
      <p:grpSp>
        <p:nvGrpSpPr>
          <p:cNvPr id="29701" name="10 Grup"/>
          <p:cNvGrpSpPr>
            <a:grpSpLocks/>
          </p:cNvGrpSpPr>
          <p:nvPr/>
        </p:nvGrpSpPr>
        <p:grpSpPr bwMode="auto">
          <a:xfrm>
            <a:off x="7786688" y="5857875"/>
            <a:ext cx="1357312" cy="1000125"/>
            <a:chOff x="7143768" y="1214422"/>
            <a:chExt cx="1114425" cy="809625"/>
          </a:xfrm>
        </p:grpSpPr>
        <p:pic>
          <p:nvPicPr>
            <p:cNvPr id="29702"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5 Metin kutusu"/>
            <p:cNvSpPr txBox="1">
              <a:spLocks noChangeArrowheads="1"/>
            </p:cNvSpPr>
            <p:nvPr/>
          </p:nvSpPr>
          <p:spPr bwMode="auto">
            <a:xfrm>
              <a:off x="7500958" y="1323964"/>
              <a:ext cx="485930" cy="373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25</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1 Başlık"/>
          <p:cNvSpPr>
            <a:spLocks noGrp="1"/>
          </p:cNvSpPr>
          <p:nvPr>
            <p:ph type="title" idx="4294967295"/>
          </p:nvPr>
        </p:nvSpPr>
        <p:spPr>
          <a:xfrm>
            <a:off x="1350963" y="214313"/>
            <a:ext cx="7793037" cy="877887"/>
          </a:xfrm>
        </p:spPr>
        <p:txBody>
          <a:bodyPr/>
          <a:lstStyle/>
          <a:p>
            <a:pPr eaLnBrk="1" fontAlgn="auto" hangingPunct="1">
              <a:spcAft>
                <a:spcPts val="0"/>
              </a:spcAft>
              <a:defRPr/>
            </a:pPr>
            <a:r>
              <a:rPr lang="tr-TR" sz="3400">
                <a:latin typeface="Bookman Old Style" pitchFamily="18" charset="0"/>
              </a:rPr>
              <a:t>Öncelikleri bilmek ve sıralamak...</a:t>
            </a:r>
          </a:p>
        </p:txBody>
      </p:sp>
      <p:graphicFrame>
        <p:nvGraphicFramePr>
          <p:cNvPr id="7" name="6 İçerik Yer Tutucusu"/>
          <p:cNvGraphicFramePr>
            <a:graphicFrameLocks noGrp="1"/>
          </p:cNvGraphicFramePr>
          <p:nvPr>
            <p:ph sz="half" idx="4294967295"/>
          </p:nvPr>
        </p:nvGraphicFramePr>
        <p:xfrm>
          <a:off x="0" y="1214438"/>
          <a:ext cx="4340225"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İçerik Yer Tutucusu"/>
          <p:cNvGraphicFramePr>
            <a:graphicFrameLocks noGrp="1"/>
          </p:cNvGraphicFramePr>
          <p:nvPr>
            <p:ph sz="half" idx="4294967295"/>
          </p:nvPr>
        </p:nvGraphicFramePr>
        <p:xfrm>
          <a:off x="5429250" y="1285875"/>
          <a:ext cx="3714750" cy="4429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725" name="4 Altbilgi Yer Tutucusu"/>
          <p:cNvSpPr txBox="1">
            <a:spLocks noGrp="1"/>
          </p:cNvSpPr>
          <p:nvPr/>
        </p:nvSpPr>
        <p:spPr bwMode="auto">
          <a:xfrm>
            <a:off x="1643063" y="5929313"/>
            <a:ext cx="6572250"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tr-TR" altLang="tr-TR" sz="2400" b="1">
                <a:solidFill>
                  <a:srgbClr val="FF0000"/>
                </a:solidFill>
                <a:latin typeface="Bookman Old Style" panose="02050604050505020204" pitchFamily="18" charset="0"/>
                <a:cs typeface="Arial" panose="020B0604020202020204" pitchFamily="34" charset="0"/>
              </a:rPr>
              <a:t>ÖNCE YAPMAYA ALIŞMIŞISIZDIR!!!</a:t>
            </a:r>
          </a:p>
        </p:txBody>
      </p:sp>
      <p:grpSp>
        <p:nvGrpSpPr>
          <p:cNvPr id="30726" name="10 Grup"/>
          <p:cNvGrpSpPr>
            <a:grpSpLocks/>
          </p:cNvGrpSpPr>
          <p:nvPr/>
        </p:nvGrpSpPr>
        <p:grpSpPr bwMode="auto">
          <a:xfrm>
            <a:off x="7929563" y="5929313"/>
            <a:ext cx="1214437" cy="928687"/>
            <a:chOff x="7143768" y="1214422"/>
            <a:chExt cx="1114425" cy="809625"/>
          </a:xfrm>
        </p:grpSpPr>
        <p:pic>
          <p:nvPicPr>
            <p:cNvPr id="30727" name="Picture 9"/>
            <p:cNvPicPr>
              <a:picLocks noChangeAspect="1" noChangeArrowheads="1"/>
            </p:cNvPicPr>
            <p:nvPr/>
          </p:nvPicPr>
          <p:blipFill>
            <a:blip r:embed="rId10">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26</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1 Başlık"/>
          <p:cNvSpPr>
            <a:spLocks noGrp="1"/>
          </p:cNvSpPr>
          <p:nvPr>
            <p:ph type="title" idx="4294967295"/>
          </p:nvPr>
        </p:nvSpPr>
        <p:spPr>
          <a:xfrm>
            <a:off x="785786" y="285728"/>
            <a:ext cx="7793037" cy="785812"/>
          </a:xfrm>
        </p:spPr>
        <p:txBody>
          <a:bodyPr/>
          <a:lstStyle/>
          <a:p>
            <a:pPr eaLnBrk="1" fontAlgn="auto" hangingPunct="1">
              <a:spcAft>
                <a:spcPts val="0"/>
              </a:spcAft>
              <a:defRPr/>
            </a:pPr>
            <a:r>
              <a:rPr lang="tr-TR" sz="4000" dirty="0">
                <a:latin typeface="Bookman Old Style" pitchFamily="18" charset="0"/>
              </a:rPr>
              <a:t>Neden Erteliyor</a:t>
            </a:r>
            <a:r>
              <a:rPr lang="tr-TR" sz="4000" dirty="0">
                <a:latin typeface="Arial" charset="0"/>
              </a:rPr>
              <a:t>sun</a:t>
            </a:r>
            <a:r>
              <a:rPr lang="tr-TR" sz="4000" dirty="0">
                <a:latin typeface="Bookman Old Style" pitchFamily="18" charset="0"/>
              </a:rPr>
              <a:t>uz?</a:t>
            </a:r>
          </a:p>
        </p:txBody>
      </p:sp>
      <p:sp>
        <p:nvSpPr>
          <p:cNvPr id="31747" name="2 İçerik Yer Tutucusu"/>
          <p:cNvSpPr>
            <a:spLocks noGrp="1"/>
          </p:cNvSpPr>
          <p:nvPr>
            <p:ph idx="4294967295"/>
          </p:nvPr>
        </p:nvSpPr>
        <p:spPr>
          <a:xfrm>
            <a:off x="714375" y="1285875"/>
            <a:ext cx="7772400" cy="4953000"/>
          </a:xfrm>
        </p:spPr>
        <p:txBody>
          <a:bodyPr/>
          <a:lstStyle/>
          <a:p>
            <a:pPr eaLnBrk="1" hangingPunct="1">
              <a:lnSpc>
                <a:spcPct val="80000"/>
              </a:lnSpc>
            </a:pPr>
            <a:r>
              <a:rPr lang="tr-TR" altLang="tr-TR" sz="2500" smtClean="0"/>
              <a:t>İlham perisinin gelmesini beklemek</a:t>
            </a:r>
          </a:p>
          <a:p>
            <a:pPr eaLnBrk="1" hangingPunct="1">
              <a:lnSpc>
                <a:spcPct val="80000"/>
              </a:lnSpc>
            </a:pPr>
            <a:r>
              <a:rPr lang="tr-TR" altLang="tr-TR" sz="2500" smtClean="0"/>
              <a:t>Uygun zamanı beklemek</a:t>
            </a:r>
          </a:p>
          <a:p>
            <a:pPr eaLnBrk="1" hangingPunct="1">
              <a:lnSpc>
                <a:spcPct val="80000"/>
              </a:lnSpc>
            </a:pPr>
            <a:r>
              <a:rPr lang="tr-TR" altLang="tr-TR" sz="2500" smtClean="0"/>
              <a:t>Açık, net amaçların yokluğu</a:t>
            </a:r>
          </a:p>
          <a:p>
            <a:pPr eaLnBrk="1" hangingPunct="1">
              <a:lnSpc>
                <a:spcPct val="80000"/>
              </a:lnSpc>
            </a:pPr>
            <a:r>
              <a:rPr lang="tr-TR" altLang="tr-TR" sz="2500" smtClean="0"/>
              <a:t>İşin, görevin hafife alınması</a:t>
            </a:r>
          </a:p>
          <a:p>
            <a:pPr eaLnBrk="1" hangingPunct="1">
              <a:lnSpc>
                <a:spcPct val="80000"/>
              </a:lnSpc>
            </a:pPr>
            <a:r>
              <a:rPr lang="tr-TR" altLang="tr-TR" sz="2500" smtClean="0"/>
              <a:t>İşi, görevi tamamlanması için gereken süreyi hafife almak</a:t>
            </a:r>
          </a:p>
          <a:p>
            <a:pPr eaLnBrk="1" hangingPunct="1">
              <a:lnSpc>
                <a:spcPct val="80000"/>
              </a:lnSpc>
            </a:pPr>
            <a:r>
              <a:rPr lang="tr-TR" altLang="tr-TR" sz="2500" smtClean="0"/>
              <a:t>Sonuçlarda, başarıya dair açık ölçütlerin olmaması</a:t>
            </a:r>
          </a:p>
          <a:p>
            <a:pPr eaLnBrk="1" hangingPunct="1">
              <a:lnSpc>
                <a:spcPct val="80000"/>
              </a:lnSpc>
            </a:pPr>
            <a:r>
              <a:rPr lang="tr-TR" altLang="tr-TR" sz="2500" smtClean="0"/>
              <a:t>İşin, görevin size dayatıldığı, yıkıldığı düşüncesi </a:t>
            </a:r>
          </a:p>
          <a:p>
            <a:pPr eaLnBrk="1" hangingPunct="1">
              <a:lnSpc>
                <a:spcPct val="80000"/>
              </a:lnSpc>
            </a:pPr>
            <a:r>
              <a:rPr lang="tr-TR" altLang="tr-TR" sz="2500" smtClean="0"/>
              <a:t>İşin, görevin belirsiz oluşu</a:t>
            </a:r>
          </a:p>
          <a:p>
            <a:pPr eaLnBrk="1" hangingPunct="1">
              <a:lnSpc>
                <a:spcPct val="80000"/>
              </a:lnSpc>
            </a:pPr>
            <a:r>
              <a:rPr lang="tr-TR" altLang="tr-TR" sz="2500" smtClean="0"/>
              <a:t>Kararsızlık</a:t>
            </a:r>
          </a:p>
          <a:p>
            <a:pPr eaLnBrk="1" hangingPunct="1">
              <a:lnSpc>
                <a:spcPct val="80000"/>
              </a:lnSpc>
            </a:pPr>
            <a:r>
              <a:rPr lang="tr-TR" altLang="tr-TR" sz="2500" smtClean="0"/>
              <a:t>Başarısız olma veya hata yapma korkusu</a:t>
            </a:r>
          </a:p>
          <a:p>
            <a:pPr eaLnBrk="1" hangingPunct="1">
              <a:lnSpc>
                <a:spcPct val="80000"/>
              </a:lnSpc>
            </a:pPr>
            <a:r>
              <a:rPr lang="tr-TR" altLang="tr-TR" sz="2500" smtClean="0"/>
              <a:t>Mükemmeliyetçilik</a:t>
            </a:r>
          </a:p>
        </p:txBody>
      </p:sp>
      <p:grpSp>
        <p:nvGrpSpPr>
          <p:cNvPr id="31748" name="10 Grup"/>
          <p:cNvGrpSpPr>
            <a:grpSpLocks/>
          </p:cNvGrpSpPr>
          <p:nvPr/>
        </p:nvGrpSpPr>
        <p:grpSpPr bwMode="auto">
          <a:xfrm>
            <a:off x="7929563" y="5857875"/>
            <a:ext cx="1214437" cy="1000125"/>
            <a:chOff x="7143768" y="1214422"/>
            <a:chExt cx="1114425" cy="809625"/>
          </a:xfrm>
        </p:grpSpPr>
        <p:pic>
          <p:nvPicPr>
            <p:cNvPr id="31749"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27</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tr-TR"/>
              <a:t>Stres nedir?</a:t>
            </a:r>
          </a:p>
        </p:txBody>
      </p:sp>
      <p:sp>
        <p:nvSpPr>
          <p:cNvPr id="1028" name="Rectangle 3"/>
          <p:cNvSpPr>
            <a:spLocks noGrp="1" noChangeArrowheads="1"/>
          </p:cNvSpPr>
          <p:nvPr>
            <p:ph type="body" sz="half" idx="1"/>
          </p:nvPr>
        </p:nvSpPr>
        <p:spPr>
          <a:xfrm>
            <a:off x="857250" y="2000250"/>
            <a:ext cx="3810000" cy="4114800"/>
          </a:xfrm>
        </p:spPr>
        <p:txBody>
          <a:bodyPr/>
          <a:lstStyle/>
          <a:p>
            <a:pPr eaLnBrk="1" hangingPunct="1">
              <a:buFont typeface="Wingdings 2" panose="05020102010507070707" pitchFamily="18" charset="2"/>
              <a:buNone/>
            </a:pPr>
            <a:r>
              <a:rPr lang="tr-TR" altLang="tr-TR" smtClean="0"/>
              <a:t>     Stres, organizmanın bedensel ve ruhsal sınırlarının tehdit edilmesi ve zorlanmasıyla ortaya çıkan bir gerginlik durumudur.</a:t>
            </a:r>
          </a:p>
          <a:p>
            <a:pPr eaLnBrk="1" hangingPunct="1">
              <a:buFont typeface="Wingdings" panose="05000000000000000000" pitchFamily="2" charset="2"/>
              <a:buNone/>
            </a:pPr>
            <a:endParaRPr lang="tr-TR" altLang="tr-TR" smtClean="0"/>
          </a:p>
        </p:txBody>
      </p:sp>
      <p:graphicFrame>
        <p:nvGraphicFramePr>
          <p:cNvPr id="5124" name="Object 4"/>
          <p:cNvGraphicFramePr>
            <a:graphicFrameLocks noChangeAspect="1"/>
          </p:cNvGraphicFramePr>
          <p:nvPr>
            <p:ph sz="half" idx="2"/>
          </p:nvPr>
        </p:nvGraphicFramePr>
        <p:xfrm>
          <a:off x="5145088" y="2193925"/>
          <a:ext cx="3808412" cy="3762375"/>
        </p:xfrm>
        <a:graphic>
          <a:graphicData uri="http://schemas.openxmlformats.org/presentationml/2006/ole">
            <p:oleObj spid="_x0000_s1032" name="Document" r:id="rId3" imgW="7301345" imgH="7213600" progId="Word.Document.8">
              <p:embed/>
            </p:oleObj>
          </a:graphicData>
        </a:graphic>
      </p:graphicFrame>
      <p:grpSp>
        <p:nvGrpSpPr>
          <p:cNvPr id="1029" name="10 Grup"/>
          <p:cNvGrpSpPr>
            <a:grpSpLocks/>
          </p:cNvGrpSpPr>
          <p:nvPr/>
        </p:nvGrpSpPr>
        <p:grpSpPr bwMode="auto">
          <a:xfrm>
            <a:off x="8215313" y="6072188"/>
            <a:ext cx="928687" cy="785812"/>
            <a:chOff x="7143768" y="1214422"/>
            <a:chExt cx="1114425" cy="809625"/>
          </a:xfrm>
        </p:grpSpPr>
        <p:pic>
          <p:nvPicPr>
            <p:cNvPr id="1030" name="Picture 9"/>
            <p:cNvPicPr>
              <a:picLocks noChangeAspect="1" noChangeArrowheads="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5 Metin kutusu"/>
            <p:cNvSpPr txBox="1">
              <a:spLocks noChangeArrowheads="1"/>
            </p:cNvSpPr>
            <p:nvPr/>
          </p:nvSpPr>
          <p:spPr bwMode="auto">
            <a:xfrm>
              <a:off x="7496066" y="1361631"/>
              <a:ext cx="304851"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1+#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1 Başlık"/>
          <p:cNvSpPr>
            <a:spLocks noGrp="1"/>
          </p:cNvSpPr>
          <p:nvPr>
            <p:ph type="title" idx="4294967295"/>
          </p:nvPr>
        </p:nvSpPr>
        <p:spPr>
          <a:xfrm>
            <a:off x="428596" y="428604"/>
            <a:ext cx="7772400" cy="500063"/>
          </a:xfrm>
        </p:spPr>
        <p:txBody>
          <a:bodyPr>
            <a:normAutofit fontScale="90000"/>
          </a:bodyPr>
          <a:lstStyle/>
          <a:p>
            <a:pPr eaLnBrk="1" fontAlgn="auto" hangingPunct="1">
              <a:spcAft>
                <a:spcPts val="0"/>
              </a:spcAft>
              <a:defRPr/>
            </a:pPr>
            <a:r>
              <a:rPr lang="tr-TR" sz="3600" dirty="0">
                <a:latin typeface="Bookman Old Style" pitchFamily="18" charset="0"/>
              </a:rPr>
              <a:t>Püf Noktalar</a:t>
            </a:r>
            <a:endParaRPr lang="tr-TR" sz="3600" dirty="0"/>
          </a:p>
        </p:txBody>
      </p:sp>
      <p:sp>
        <p:nvSpPr>
          <p:cNvPr id="32771" name="2 İçerik Yer Tutucusu"/>
          <p:cNvSpPr>
            <a:spLocks noGrp="1"/>
          </p:cNvSpPr>
          <p:nvPr>
            <p:ph idx="4294967295"/>
          </p:nvPr>
        </p:nvSpPr>
        <p:spPr>
          <a:xfrm>
            <a:off x="785813" y="1214438"/>
            <a:ext cx="7772400" cy="5286375"/>
          </a:xfrm>
        </p:spPr>
        <p:txBody>
          <a:bodyPr/>
          <a:lstStyle/>
          <a:p>
            <a:pPr eaLnBrk="1" hangingPunct="1">
              <a:lnSpc>
                <a:spcPct val="80000"/>
              </a:lnSpc>
            </a:pPr>
            <a:r>
              <a:rPr lang="tr-TR" altLang="tr-TR" sz="2000" smtClean="0"/>
              <a:t>Etkinlik günlüğü tutmak (1 haftalık)</a:t>
            </a:r>
          </a:p>
          <a:p>
            <a:pPr eaLnBrk="1" hangingPunct="1">
              <a:lnSpc>
                <a:spcPct val="80000"/>
              </a:lnSpc>
            </a:pPr>
            <a:r>
              <a:rPr lang="tr-TR" altLang="tr-TR" sz="2000" smtClean="0"/>
              <a:t>Planlama yapmak (1 günlük ve bir haftalık, esnek, ama uygulanabilir plan)</a:t>
            </a:r>
          </a:p>
          <a:p>
            <a:pPr eaLnBrk="1" hangingPunct="1">
              <a:lnSpc>
                <a:spcPct val="80000"/>
              </a:lnSpc>
              <a:buFont typeface="Wingdings" panose="05000000000000000000" pitchFamily="2" charset="2"/>
              <a:buChar char="ü"/>
            </a:pPr>
            <a:r>
              <a:rPr lang="tr-TR" altLang="tr-TR" sz="2000" smtClean="0"/>
              <a:t>A= Hem önemli hem de acil olan işler (sorumluluklarımız, ihtiyaçlarımız)</a:t>
            </a:r>
          </a:p>
          <a:p>
            <a:pPr eaLnBrk="1" hangingPunct="1">
              <a:lnSpc>
                <a:spcPct val="80000"/>
              </a:lnSpc>
              <a:buFont typeface="Wingdings" panose="05000000000000000000" pitchFamily="2" charset="2"/>
              <a:buChar char="ü"/>
            </a:pPr>
            <a:r>
              <a:rPr lang="tr-TR" altLang="tr-TR" sz="2000" smtClean="0"/>
              <a:t>B= Önemli olan, ancak acil olmayan işler (spor yapmak, sosyalleşmek, eğlenmek vb.)</a:t>
            </a:r>
          </a:p>
          <a:p>
            <a:pPr eaLnBrk="1" hangingPunct="1">
              <a:lnSpc>
                <a:spcPct val="80000"/>
              </a:lnSpc>
              <a:buFont typeface="Wingdings" panose="05000000000000000000" pitchFamily="2" charset="2"/>
              <a:buChar char="ü"/>
            </a:pPr>
            <a:r>
              <a:rPr lang="tr-TR" altLang="tr-TR" sz="2000" smtClean="0"/>
              <a:t>C= Ne acil ne de önemli olan işler (seyahate çıkmak, piknik yapmak, konsere gitmek vb.)</a:t>
            </a:r>
          </a:p>
          <a:p>
            <a:pPr eaLnBrk="1" hangingPunct="1">
              <a:lnSpc>
                <a:spcPct val="80000"/>
              </a:lnSpc>
            </a:pPr>
            <a:r>
              <a:rPr lang="tr-TR" altLang="tr-TR" sz="2000" smtClean="0"/>
              <a:t>Günlük </a:t>
            </a:r>
            <a:r>
              <a:rPr lang="tr-TR" altLang="tr-TR" sz="2000" b="1" smtClean="0"/>
              <a:t>“Yapılacaklar Listesi” </a:t>
            </a:r>
            <a:r>
              <a:rPr lang="tr-TR" altLang="tr-TR" sz="2000" smtClean="0"/>
              <a:t>hazırlamak</a:t>
            </a:r>
          </a:p>
          <a:p>
            <a:pPr eaLnBrk="1" hangingPunct="1">
              <a:lnSpc>
                <a:spcPct val="80000"/>
              </a:lnSpc>
            </a:pPr>
            <a:r>
              <a:rPr lang="tr-TR" altLang="tr-TR" sz="2000" smtClean="0"/>
              <a:t>Kolaydan başlayıp, zora doğru ilerlemek</a:t>
            </a:r>
          </a:p>
          <a:p>
            <a:pPr eaLnBrk="1" hangingPunct="1">
              <a:lnSpc>
                <a:spcPct val="80000"/>
              </a:lnSpc>
            </a:pPr>
            <a:r>
              <a:rPr lang="tr-TR" altLang="tr-TR" sz="2000" smtClean="0"/>
              <a:t>Meşgul olmaktan çok, sonuca odaklanmak</a:t>
            </a:r>
          </a:p>
          <a:p>
            <a:pPr eaLnBrk="1" hangingPunct="1">
              <a:lnSpc>
                <a:spcPct val="80000"/>
              </a:lnSpc>
            </a:pPr>
            <a:r>
              <a:rPr lang="tr-TR" altLang="tr-TR" sz="2000" smtClean="0"/>
              <a:t>En verimli çalışılan zamanı belirlemek </a:t>
            </a:r>
          </a:p>
          <a:p>
            <a:pPr eaLnBrk="1" hangingPunct="1">
              <a:lnSpc>
                <a:spcPct val="80000"/>
              </a:lnSpc>
            </a:pPr>
            <a:r>
              <a:rPr lang="tr-TR" altLang="tr-TR" sz="2000" smtClean="0"/>
              <a:t>Çalışma masasında yalnızca gerekli olanları bulundurmak</a:t>
            </a:r>
          </a:p>
          <a:p>
            <a:pPr eaLnBrk="1" hangingPunct="1">
              <a:lnSpc>
                <a:spcPct val="80000"/>
              </a:lnSpc>
            </a:pPr>
            <a:r>
              <a:rPr lang="tr-TR" altLang="tr-TR" sz="2000" smtClean="0"/>
              <a:t>Telefonu, TV’yi veya Bilgisayarı kapatmak</a:t>
            </a:r>
          </a:p>
          <a:p>
            <a:pPr eaLnBrk="1" hangingPunct="1">
              <a:lnSpc>
                <a:spcPct val="80000"/>
              </a:lnSpc>
            </a:pPr>
            <a:r>
              <a:rPr lang="tr-TR" altLang="tr-TR" sz="2000" smtClean="0"/>
              <a:t>Arkadaşlara “HAYIR” demek</a:t>
            </a:r>
          </a:p>
          <a:p>
            <a:pPr eaLnBrk="1" hangingPunct="1">
              <a:lnSpc>
                <a:spcPct val="80000"/>
              </a:lnSpc>
            </a:pPr>
            <a:r>
              <a:rPr lang="tr-TR" altLang="tr-TR" sz="2000" smtClean="0"/>
              <a:t>Kendini ödüllendirmek</a:t>
            </a:r>
          </a:p>
          <a:p>
            <a:pPr eaLnBrk="1" hangingPunct="1">
              <a:lnSpc>
                <a:spcPct val="80000"/>
              </a:lnSpc>
            </a:pPr>
            <a:r>
              <a:rPr lang="tr-TR" altLang="tr-TR" sz="2000" smtClean="0"/>
              <a:t>Eğlenmeye zaman ayırmak</a:t>
            </a:r>
          </a:p>
          <a:p>
            <a:pPr eaLnBrk="1" hangingPunct="1">
              <a:lnSpc>
                <a:spcPct val="80000"/>
              </a:lnSpc>
            </a:pPr>
            <a:endParaRPr lang="tr-TR" altLang="tr-TR" sz="2000" smtClean="0"/>
          </a:p>
          <a:p>
            <a:pPr eaLnBrk="1" hangingPunct="1">
              <a:lnSpc>
                <a:spcPct val="80000"/>
              </a:lnSpc>
            </a:pPr>
            <a:endParaRPr lang="tr-TR" altLang="tr-TR" sz="2000" smtClean="0"/>
          </a:p>
        </p:txBody>
      </p:sp>
      <p:grpSp>
        <p:nvGrpSpPr>
          <p:cNvPr id="32772" name="10 Grup"/>
          <p:cNvGrpSpPr>
            <a:grpSpLocks/>
          </p:cNvGrpSpPr>
          <p:nvPr/>
        </p:nvGrpSpPr>
        <p:grpSpPr bwMode="auto">
          <a:xfrm>
            <a:off x="7929563" y="5857875"/>
            <a:ext cx="1214437" cy="1000125"/>
            <a:chOff x="7143768" y="1214422"/>
            <a:chExt cx="1114425" cy="809625"/>
          </a:xfrm>
        </p:grpSpPr>
        <p:pic>
          <p:nvPicPr>
            <p:cNvPr id="32773"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28</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714348" y="214290"/>
            <a:ext cx="7793037" cy="1462087"/>
          </a:xfrm>
        </p:spPr>
        <p:txBody>
          <a:bodyPr lIns="90488" tIns="44450" rIns="90488" bIns="44450"/>
          <a:lstStyle/>
          <a:p>
            <a:pPr eaLnBrk="1" fontAlgn="auto" hangingPunct="1">
              <a:spcAft>
                <a:spcPts val="0"/>
              </a:spcAft>
              <a:defRPr/>
            </a:pPr>
            <a:r>
              <a:rPr lang="tr-TR" dirty="0">
                <a:solidFill>
                  <a:srgbClr val="003399"/>
                </a:solidFill>
                <a:latin typeface="Trebuchet MS" pitchFamily="34" charset="0"/>
              </a:rPr>
              <a:t>Kişisel Önceliklerinizi Belirleyin !</a:t>
            </a:r>
            <a:endParaRPr lang="tr-TR" sz="6000" dirty="0">
              <a:solidFill>
                <a:srgbClr val="003399"/>
              </a:solidFill>
              <a:latin typeface="Trebuchet MS" pitchFamily="34" charset="0"/>
            </a:endParaRPr>
          </a:p>
        </p:txBody>
      </p:sp>
      <p:sp>
        <p:nvSpPr>
          <p:cNvPr id="33795" name="Content Placeholder 7"/>
          <p:cNvSpPr>
            <a:spLocks noGrp="1"/>
          </p:cNvSpPr>
          <p:nvPr>
            <p:ph sz="quarter" idx="4294967295"/>
          </p:nvPr>
        </p:nvSpPr>
        <p:spPr>
          <a:xfrm>
            <a:off x="0" y="1773238"/>
            <a:ext cx="8229600" cy="4513262"/>
          </a:xfrm>
        </p:spPr>
        <p:txBody>
          <a:bodyPr lIns="90488" tIns="44450" rIns="90488" bIns="44450"/>
          <a:lstStyle/>
          <a:p>
            <a:pPr eaLnBrk="1" hangingPunct="1">
              <a:buFont typeface="Wingdings 2" panose="05020102010507070707" pitchFamily="18" charset="2"/>
              <a:buNone/>
            </a:pPr>
            <a:r>
              <a:rPr lang="tr-TR" altLang="tr-TR" sz="2400" smtClean="0">
                <a:latin typeface="Trebuchet MS" panose="020B0603020202020204" pitchFamily="34" charset="0"/>
              </a:rPr>
              <a:t>     İnsan neye değer veriyor ise ona o kadar vakit ayırır. </a:t>
            </a:r>
          </a:p>
          <a:p>
            <a:pPr eaLnBrk="1" hangingPunct="1">
              <a:buFont typeface="Wingdings 2" panose="05020102010507070707" pitchFamily="18" charset="2"/>
              <a:buNone/>
            </a:pPr>
            <a:r>
              <a:rPr lang="tr-TR" altLang="tr-TR" sz="2400" smtClean="0">
                <a:latin typeface="Trebuchet MS" panose="020B0603020202020204" pitchFamily="34" charset="0"/>
              </a:rPr>
              <a:t>     Basketbolu seven bir genç  basketbol sahalarında vakit geçirir. Rock müziği sevenler klasik müzik konserinde vaktini harcamaz. </a:t>
            </a:r>
          </a:p>
          <a:p>
            <a:pPr eaLnBrk="1" hangingPunct="1">
              <a:buFont typeface="Wingdings 2" panose="05020102010507070707" pitchFamily="18" charset="2"/>
              <a:buNone/>
            </a:pPr>
            <a:r>
              <a:rPr lang="tr-TR" altLang="tr-TR" sz="2400" smtClean="0">
                <a:latin typeface="Trebuchet MS" panose="020B0603020202020204" pitchFamily="34" charset="0"/>
              </a:rPr>
              <a:t>     Ama bazen insanlar istemeselerde hatır için arkadaşlarının tercihlerine de vakitlerini harcayabilirler. Arkadaşlarınızın vakitlerini kullanma konusundaki tercihlerinden siz de etkilenebilirsiniz.</a:t>
            </a:r>
          </a:p>
        </p:txBody>
      </p:sp>
      <p:sp useBgFill="1">
        <p:nvSpPr>
          <p:cNvPr id="33796" name="Rounded Rectangular Callout 8"/>
          <p:cNvSpPr>
            <a:spLocks noChangeArrowheads="1"/>
          </p:cNvSpPr>
          <p:nvPr/>
        </p:nvSpPr>
        <p:spPr bwMode="auto">
          <a:xfrm>
            <a:off x="4724400" y="5013325"/>
            <a:ext cx="3214688" cy="1008063"/>
          </a:xfrm>
          <a:prstGeom prst="wedgeRoundRectCallout">
            <a:avLst>
              <a:gd name="adj1" fmla="val -20815"/>
              <a:gd name="adj2" fmla="val 23384"/>
              <a:gd name="adj3" fmla="val 16667"/>
            </a:avLst>
          </a:prstGeom>
          <a:ln w="25400">
            <a:solidFill>
              <a:srgbClr val="009595"/>
            </a:solidFill>
            <a:miter lim="800000"/>
            <a:headEnd/>
            <a:tailEnd/>
          </a:ln>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sz="2800">
              <a:latin typeface="Calibri" panose="020F0502020204030204" pitchFamily="34" charset="0"/>
              <a:ea typeface="ＭＳ Ｐゴシック" panose="020B0600070205080204" pitchFamily="34" charset="-128"/>
            </a:endParaRPr>
          </a:p>
          <a:p>
            <a:pPr eaLnBrk="1" hangingPunct="1"/>
            <a:r>
              <a:rPr lang="tr-TR" altLang="tr-TR" sz="2800">
                <a:solidFill>
                  <a:schemeClr val="bg2"/>
                </a:solidFill>
                <a:latin typeface="Calibri" panose="020F0502020204030204" pitchFamily="34" charset="0"/>
                <a:ea typeface="ＭＳ Ｐゴシック" panose="020B0600070205080204" pitchFamily="34" charset="-128"/>
              </a:rPr>
              <a:t>Üzüm üzüme baka baka kararır. </a:t>
            </a:r>
            <a:endParaRPr lang="tr-TR" altLang="tr-TR" sz="2800">
              <a:solidFill>
                <a:srgbClr val="FFFFFF"/>
              </a:solidFill>
              <a:latin typeface="Arial" panose="020B0604020202020204" pitchFamily="34" charset="0"/>
              <a:ea typeface="ＭＳ Ｐゴシック" panose="020B0600070205080204" pitchFamily="34" charset="-128"/>
            </a:endParaRPr>
          </a:p>
        </p:txBody>
      </p:sp>
      <p:sp>
        <p:nvSpPr>
          <p:cNvPr id="33797" name="Curved Right Arrow 5"/>
          <p:cNvSpPr>
            <a:spLocks noChangeArrowheads="1"/>
          </p:cNvSpPr>
          <p:nvPr/>
        </p:nvSpPr>
        <p:spPr bwMode="auto">
          <a:xfrm>
            <a:off x="3505200" y="5084763"/>
            <a:ext cx="1143000" cy="1223962"/>
          </a:xfrm>
          <a:prstGeom prst="curvedRightArrow">
            <a:avLst>
              <a:gd name="adj1" fmla="val 26771"/>
              <a:gd name="adj2" fmla="val 53542"/>
              <a:gd name="adj3" fmla="val 25000"/>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sz="2800">
              <a:latin typeface="Times New Roman" panose="02020603050405020304" pitchFamily="18" charset="0"/>
              <a:ea typeface="ＭＳ Ｐゴシック" panose="020B0600070205080204" pitchFamily="34" charset="-128"/>
            </a:endParaRPr>
          </a:p>
        </p:txBody>
      </p:sp>
      <p:grpSp>
        <p:nvGrpSpPr>
          <p:cNvPr id="33798" name="10 Grup"/>
          <p:cNvGrpSpPr>
            <a:grpSpLocks/>
          </p:cNvGrpSpPr>
          <p:nvPr/>
        </p:nvGrpSpPr>
        <p:grpSpPr bwMode="auto">
          <a:xfrm>
            <a:off x="7956550" y="5857875"/>
            <a:ext cx="1187450" cy="1000125"/>
            <a:chOff x="7143768" y="1214422"/>
            <a:chExt cx="1114425" cy="809625"/>
          </a:xfrm>
        </p:grpSpPr>
        <p:pic>
          <p:nvPicPr>
            <p:cNvPr id="33799"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0"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29</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1350963" y="214313"/>
            <a:ext cx="7793037" cy="1462087"/>
          </a:xfrm>
        </p:spPr>
        <p:txBody>
          <a:bodyPr lIns="90488" tIns="44450" rIns="90488" bIns="44450"/>
          <a:lstStyle/>
          <a:p>
            <a:pPr eaLnBrk="1" fontAlgn="auto" hangingPunct="1">
              <a:spcAft>
                <a:spcPts val="0"/>
              </a:spcAft>
              <a:defRPr/>
            </a:pPr>
            <a:r>
              <a:rPr lang="en-US"/>
              <a:t>Kötü arkadaş</a:t>
            </a:r>
          </a:p>
        </p:txBody>
      </p:sp>
      <p:sp>
        <p:nvSpPr>
          <p:cNvPr id="34819" name="Content Placeholder 2"/>
          <p:cNvSpPr>
            <a:spLocks noGrp="1"/>
          </p:cNvSpPr>
          <p:nvPr>
            <p:ph idx="4294967295"/>
          </p:nvPr>
        </p:nvSpPr>
        <p:spPr>
          <a:xfrm>
            <a:off x="1371600" y="2017713"/>
            <a:ext cx="7772400" cy="4114800"/>
          </a:xfrm>
        </p:spPr>
        <p:txBody>
          <a:bodyPr lIns="90488" tIns="44450" rIns="90488" bIns="44450"/>
          <a:lstStyle/>
          <a:p>
            <a:pPr eaLnBrk="1" hangingPunct="1"/>
            <a:r>
              <a:rPr lang="en-US" altLang="tr-TR" smtClean="0"/>
              <a:t>Vaktini,</a:t>
            </a:r>
          </a:p>
          <a:p>
            <a:pPr eaLnBrk="1" hangingPunct="1"/>
            <a:r>
              <a:rPr lang="en-US" altLang="tr-TR" smtClean="0"/>
              <a:t>Ömrünü,</a:t>
            </a:r>
          </a:p>
          <a:p>
            <a:pPr eaLnBrk="1" hangingPunct="1"/>
            <a:r>
              <a:rPr lang="en-US" altLang="tr-TR" smtClean="0"/>
              <a:t>Başarılı </a:t>
            </a:r>
            <a:r>
              <a:rPr lang="tr-TR" altLang="tr-TR" smtClean="0"/>
              <a:t>o</a:t>
            </a:r>
            <a:r>
              <a:rPr lang="en-US" altLang="tr-TR" smtClean="0"/>
              <a:t>lmanı,</a:t>
            </a:r>
          </a:p>
          <a:p>
            <a:pPr eaLnBrk="1" hangingPunct="1"/>
            <a:r>
              <a:rPr lang="en-US" altLang="tr-TR" smtClean="0"/>
              <a:t>Düşünmeni,</a:t>
            </a:r>
          </a:p>
          <a:p>
            <a:pPr eaLnBrk="1" hangingPunct="1"/>
            <a:r>
              <a:rPr lang="en-US" altLang="tr-TR" smtClean="0"/>
              <a:t>Okumanı,</a:t>
            </a:r>
          </a:p>
          <a:p>
            <a:pPr eaLnBrk="1" hangingPunct="1"/>
            <a:r>
              <a:rPr lang="en-US" altLang="tr-TR" smtClean="0"/>
              <a:t>Üretmeni</a:t>
            </a:r>
          </a:p>
          <a:p>
            <a:pPr eaLnBrk="1" hangingPunct="1">
              <a:buFont typeface="Wingdings" panose="05000000000000000000" pitchFamily="2" charset="2"/>
              <a:buNone/>
            </a:pPr>
            <a:r>
              <a:rPr lang="en-US" altLang="tr-TR" smtClean="0"/>
              <a:t> </a:t>
            </a:r>
          </a:p>
        </p:txBody>
      </p:sp>
      <p:sp>
        <p:nvSpPr>
          <p:cNvPr id="34820" name="Oval Callout 3"/>
          <p:cNvSpPr>
            <a:spLocks noChangeArrowheads="1"/>
          </p:cNvSpPr>
          <p:nvPr/>
        </p:nvSpPr>
        <p:spPr bwMode="auto">
          <a:xfrm>
            <a:off x="4929188" y="1643063"/>
            <a:ext cx="3962400" cy="4071937"/>
          </a:xfrm>
          <a:prstGeom prst="wedgeEllipseCallout">
            <a:avLst>
              <a:gd name="adj1" fmla="val -20833"/>
              <a:gd name="adj2" fmla="val 62500"/>
            </a:avLst>
          </a:prstGeom>
          <a:solidFill>
            <a:schemeClr val="accent1"/>
          </a:solidFill>
          <a:ln w="12700">
            <a:solidFill>
              <a:schemeClr val="tx1"/>
            </a:solidFill>
            <a:round/>
            <a:headEnd type="none" w="sm" len="sm"/>
            <a:tailEnd type="none" w="sm" len="sm"/>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tr-TR" sz="2800">
                <a:solidFill>
                  <a:schemeClr val="bg2"/>
                </a:solidFill>
                <a:latin typeface="Times New Roman" panose="02020603050405020304" pitchFamily="18" charset="0"/>
                <a:ea typeface="ＭＳ Ｐゴシック" panose="020B0600070205080204" pitchFamily="34" charset="-128"/>
              </a:rPr>
              <a:t>ÇALAR,</a:t>
            </a:r>
          </a:p>
          <a:p>
            <a:pPr eaLnBrk="1" hangingPunct="1"/>
            <a:r>
              <a:rPr lang="en-US" altLang="tr-TR" sz="2800">
                <a:solidFill>
                  <a:schemeClr val="bg2"/>
                </a:solidFill>
                <a:latin typeface="Times New Roman" panose="02020603050405020304" pitchFamily="18" charset="0"/>
                <a:ea typeface="ＭＳ Ｐゴシック" panose="020B0600070205080204" pitchFamily="34" charset="-128"/>
              </a:rPr>
              <a:t>Çırpar,</a:t>
            </a:r>
          </a:p>
          <a:p>
            <a:pPr eaLnBrk="1" hangingPunct="1"/>
            <a:r>
              <a:rPr lang="en-US" altLang="tr-TR" sz="2800">
                <a:solidFill>
                  <a:schemeClr val="bg2"/>
                </a:solidFill>
                <a:latin typeface="Times New Roman" panose="02020603050405020304" pitchFamily="18" charset="0"/>
                <a:ea typeface="ＭＳ Ｐゴシック" panose="020B0600070205080204" pitchFamily="34" charset="-128"/>
              </a:rPr>
              <a:t>Harcar,</a:t>
            </a:r>
          </a:p>
          <a:p>
            <a:pPr eaLnBrk="1" hangingPunct="1"/>
            <a:r>
              <a:rPr lang="en-US" altLang="tr-TR" sz="2800">
                <a:solidFill>
                  <a:schemeClr val="bg2"/>
                </a:solidFill>
                <a:latin typeface="Times New Roman" panose="02020603050405020304" pitchFamily="18" charset="0"/>
                <a:ea typeface="ＭＳ Ｐゴシック" panose="020B0600070205080204" pitchFamily="34" charset="-128"/>
              </a:rPr>
              <a:t>Geriye İşsiz,</a:t>
            </a:r>
          </a:p>
          <a:p>
            <a:pPr eaLnBrk="1" hangingPunct="1"/>
            <a:r>
              <a:rPr lang="en-US" altLang="tr-TR" sz="2800">
                <a:solidFill>
                  <a:schemeClr val="bg2"/>
                </a:solidFill>
                <a:latin typeface="Times New Roman" panose="02020603050405020304" pitchFamily="18" charset="0"/>
                <a:ea typeface="ＭＳ Ｐゴシック" panose="020B0600070205080204" pitchFamily="34" charset="-128"/>
              </a:rPr>
              <a:t>Umutsuz genç kalır</a:t>
            </a:r>
          </a:p>
        </p:txBody>
      </p:sp>
      <p:grpSp>
        <p:nvGrpSpPr>
          <p:cNvPr id="34821" name="10 Grup"/>
          <p:cNvGrpSpPr>
            <a:grpSpLocks/>
          </p:cNvGrpSpPr>
          <p:nvPr/>
        </p:nvGrpSpPr>
        <p:grpSpPr bwMode="auto">
          <a:xfrm>
            <a:off x="7929563" y="5929313"/>
            <a:ext cx="1214437" cy="928687"/>
            <a:chOff x="7143768" y="1214422"/>
            <a:chExt cx="1114425" cy="809625"/>
          </a:xfrm>
        </p:grpSpPr>
        <p:pic>
          <p:nvPicPr>
            <p:cNvPr id="34822"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3"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30</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50963" y="214313"/>
            <a:ext cx="7793037" cy="1462087"/>
          </a:xfrm>
        </p:spPr>
        <p:txBody>
          <a:bodyPr lIns="90488" tIns="44450" rIns="90488" bIns="44450"/>
          <a:lstStyle/>
          <a:p>
            <a:pPr eaLnBrk="1" fontAlgn="auto" hangingPunct="1">
              <a:spcAft>
                <a:spcPts val="0"/>
              </a:spcAft>
              <a:defRPr/>
            </a:pPr>
            <a:r>
              <a:rPr lang="tr-TR">
                <a:latin typeface="Comic Sans MS" pitchFamily="66" charset="0"/>
              </a:rPr>
              <a:t>Zaman Tuzakları</a:t>
            </a:r>
          </a:p>
        </p:txBody>
      </p:sp>
      <p:sp>
        <p:nvSpPr>
          <p:cNvPr id="35843" name="Rectangle 4"/>
          <p:cNvSpPr>
            <a:spLocks noGrp="1" noChangeArrowheads="1"/>
          </p:cNvSpPr>
          <p:nvPr>
            <p:ph type="body" idx="4294967295"/>
          </p:nvPr>
        </p:nvSpPr>
        <p:spPr>
          <a:xfrm>
            <a:off x="1371600" y="2017713"/>
            <a:ext cx="7772400" cy="4114800"/>
          </a:xfrm>
          <a:noFill/>
        </p:spPr>
        <p:txBody>
          <a:bodyPr lIns="90488" tIns="44450" rIns="90488" bIns="44450"/>
          <a:lstStyle/>
          <a:p>
            <a:pPr eaLnBrk="1" hangingPunct="1"/>
            <a:r>
              <a:rPr lang="tr-TR" altLang="tr-TR" smtClean="0">
                <a:latin typeface="Comic Sans MS" panose="030F0702030302020204" pitchFamily="66" charset="0"/>
              </a:rPr>
              <a:t>Pl</a:t>
            </a:r>
            <a:r>
              <a:rPr lang="tr-TR" altLang="tr-TR" smtClean="0">
                <a:latin typeface="Arial" panose="020B0604020202020204" pitchFamily="34" charset="0"/>
              </a:rPr>
              <a:t>a</a:t>
            </a:r>
            <a:r>
              <a:rPr lang="tr-TR" altLang="tr-TR" smtClean="0">
                <a:latin typeface="Comic Sans MS" panose="030F0702030302020204" pitchFamily="66" charset="0"/>
              </a:rPr>
              <a:t>nsızlık</a:t>
            </a:r>
          </a:p>
          <a:p>
            <a:pPr eaLnBrk="1" hangingPunct="1"/>
            <a:r>
              <a:rPr lang="tr-TR" altLang="tr-TR" smtClean="0">
                <a:latin typeface="Comic Sans MS" panose="030F0702030302020204" pitchFamily="66" charset="0"/>
              </a:rPr>
              <a:t>Öncelikleri belirleyememek ve sıralayamamak</a:t>
            </a:r>
          </a:p>
          <a:p>
            <a:pPr eaLnBrk="1" hangingPunct="1"/>
            <a:r>
              <a:rPr lang="tr-TR" altLang="tr-TR" smtClean="0">
                <a:latin typeface="Comic Sans MS" panose="030F0702030302020204" pitchFamily="66" charset="0"/>
              </a:rPr>
              <a:t>Ertelemek</a:t>
            </a:r>
          </a:p>
          <a:p>
            <a:pPr eaLnBrk="1" hangingPunct="1"/>
            <a:r>
              <a:rPr lang="tr-TR" altLang="tr-TR" smtClean="0">
                <a:latin typeface="Comic Sans MS" panose="030F0702030302020204" pitchFamily="66" charset="0"/>
              </a:rPr>
              <a:t>Acelecilik</a:t>
            </a:r>
          </a:p>
          <a:p>
            <a:pPr eaLnBrk="1" hangingPunct="1"/>
            <a:r>
              <a:rPr lang="tr-TR" altLang="tr-TR" smtClean="0">
                <a:latin typeface="Comic Sans MS" panose="030F0702030302020204" pitchFamily="66" charset="0"/>
              </a:rPr>
              <a:t>Verimsiz okuma</a:t>
            </a:r>
          </a:p>
          <a:p>
            <a:pPr eaLnBrk="1" hangingPunct="1"/>
            <a:r>
              <a:rPr lang="tr-TR" altLang="tr-TR" smtClean="0">
                <a:latin typeface="Comic Sans MS" panose="030F0702030302020204" pitchFamily="66" charset="0"/>
              </a:rPr>
              <a:t>Öğretmeni Dikkatli Dinlememe</a:t>
            </a:r>
          </a:p>
        </p:txBody>
      </p:sp>
      <p:grpSp>
        <p:nvGrpSpPr>
          <p:cNvPr id="35844" name="10 Grup"/>
          <p:cNvGrpSpPr>
            <a:grpSpLocks/>
          </p:cNvGrpSpPr>
          <p:nvPr/>
        </p:nvGrpSpPr>
        <p:grpSpPr bwMode="auto">
          <a:xfrm>
            <a:off x="7929563" y="5857875"/>
            <a:ext cx="1214437" cy="1000125"/>
            <a:chOff x="7143768" y="1214422"/>
            <a:chExt cx="1114425" cy="809625"/>
          </a:xfrm>
        </p:grpSpPr>
        <p:pic>
          <p:nvPicPr>
            <p:cNvPr id="35845"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31</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Footer Placeholder 2"/>
          <p:cNvSpPr txBox="1">
            <a:spLocks noGrp="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800">
                <a:latin typeface="Times New Roman" panose="02020603050405020304" pitchFamily="18" charset="0"/>
                <a:ea typeface="ＭＳ Ｐゴシック" panose="020B0600070205080204" pitchFamily="34" charset="-128"/>
              </a:rPr>
              <a:t>Antalya-2009</a:t>
            </a:r>
            <a:endParaRPr lang="en-US" altLang="tr-TR" sz="2800">
              <a:latin typeface="Times New Roman" panose="02020603050405020304" pitchFamily="18" charset="0"/>
              <a:ea typeface="ＭＳ Ｐゴシック" panose="020B0600070205080204" pitchFamily="34" charset="-128"/>
            </a:endParaRPr>
          </a:p>
        </p:txBody>
      </p:sp>
      <p:pic>
        <p:nvPicPr>
          <p:cNvPr id="36867" name="Picture 2" descr="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0425" y="115888"/>
            <a:ext cx="5164138" cy="674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868" name="10 Grup"/>
          <p:cNvGrpSpPr>
            <a:grpSpLocks/>
          </p:cNvGrpSpPr>
          <p:nvPr/>
        </p:nvGrpSpPr>
        <p:grpSpPr bwMode="auto">
          <a:xfrm>
            <a:off x="7929563" y="5857875"/>
            <a:ext cx="1214437" cy="1000125"/>
            <a:chOff x="7143768" y="1214422"/>
            <a:chExt cx="1114425" cy="809625"/>
          </a:xfrm>
        </p:grpSpPr>
        <p:pic>
          <p:nvPicPr>
            <p:cNvPr id="36869"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32</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4294967295"/>
          </p:nvPr>
        </p:nvSpPr>
        <p:spPr>
          <a:xfrm>
            <a:off x="714375" y="1714500"/>
            <a:ext cx="7772400" cy="4114800"/>
          </a:xfrm>
        </p:spPr>
        <p:txBody>
          <a:bodyPr lIns="90488" tIns="44450" rIns="90488" bIns="44450"/>
          <a:lstStyle/>
          <a:p>
            <a:pPr eaLnBrk="1" hangingPunct="1">
              <a:buFont typeface="Wingdings" panose="05000000000000000000" pitchFamily="2" charset="2"/>
              <a:buNone/>
            </a:pPr>
            <a:r>
              <a:rPr lang="en-US" altLang="tr-TR" i="1" smtClean="0">
                <a:solidFill>
                  <a:schemeClr val="accent1"/>
                </a:solidFill>
              </a:rPr>
              <a:t>“Zaman en değerli hazinendir. Çünkü bu dünyadaki ömrün sürelidir.”</a:t>
            </a:r>
          </a:p>
          <a:p>
            <a:pPr eaLnBrk="1" hangingPunct="1">
              <a:buFont typeface="Wingdings" panose="05000000000000000000" pitchFamily="2" charset="2"/>
              <a:buNone/>
            </a:pPr>
            <a:r>
              <a:rPr lang="en-US" altLang="tr-TR" i="1" smtClean="0">
                <a:solidFill>
                  <a:schemeClr val="accent1"/>
                </a:solidFill>
              </a:rPr>
              <a:t>BU NEDENLE ,</a:t>
            </a:r>
          </a:p>
          <a:p>
            <a:pPr eaLnBrk="1" hangingPunct="1">
              <a:buFont typeface="Wingdings" panose="05000000000000000000" pitchFamily="2" charset="2"/>
              <a:buNone/>
            </a:pPr>
            <a:r>
              <a:rPr lang="tr-TR" altLang="tr-TR" i="1" smtClean="0">
                <a:solidFill>
                  <a:schemeClr val="accent1"/>
                </a:solidFill>
              </a:rPr>
              <a:t>    </a:t>
            </a:r>
            <a:r>
              <a:rPr lang="en-US" altLang="tr-TR" i="1" smtClean="0">
                <a:solidFill>
                  <a:schemeClr val="accent1"/>
                </a:solidFill>
              </a:rPr>
              <a:t>ZAMAN ve Çalışma DİSİPLİNİ çok Önemlidir. </a:t>
            </a:r>
          </a:p>
        </p:txBody>
      </p:sp>
      <p:grpSp>
        <p:nvGrpSpPr>
          <p:cNvPr id="37891" name="10 Grup"/>
          <p:cNvGrpSpPr>
            <a:grpSpLocks/>
          </p:cNvGrpSpPr>
          <p:nvPr/>
        </p:nvGrpSpPr>
        <p:grpSpPr bwMode="auto">
          <a:xfrm>
            <a:off x="7929563" y="5857875"/>
            <a:ext cx="1214437" cy="1000125"/>
            <a:chOff x="7274879" y="1214422"/>
            <a:chExt cx="1114425" cy="809625"/>
          </a:xfrm>
        </p:grpSpPr>
        <p:pic>
          <p:nvPicPr>
            <p:cNvPr id="37892"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274879"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5 Metin kutusu"/>
            <p:cNvSpPr txBox="1">
              <a:spLocks noChangeArrowheads="1"/>
            </p:cNvSpPr>
            <p:nvPr/>
          </p:nvSpPr>
          <p:spPr bwMode="auto">
            <a:xfrm>
              <a:off x="7500960" y="1323964"/>
              <a:ext cx="631404" cy="373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33</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85786" y="357166"/>
            <a:ext cx="7793037" cy="1054100"/>
          </a:xfrm>
        </p:spPr>
        <p:txBody>
          <a:bodyPr/>
          <a:lstStyle/>
          <a:p>
            <a:pPr eaLnBrk="1" fontAlgn="auto" hangingPunct="1">
              <a:spcAft>
                <a:spcPts val="0"/>
              </a:spcAft>
              <a:defRPr/>
            </a:pPr>
            <a:r>
              <a:rPr lang="tr-TR" dirty="0">
                <a:latin typeface="Bookman Old Style" pitchFamily="18" charset="0"/>
              </a:rPr>
              <a:t>HAYIR DİYEBİLMEK</a:t>
            </a:r>
          </a:p>
        </p:txBody>
      </p:sp>
      <p:sp>
        <p:nvSpPr>
          <p:cNvPr id="43011" name="Rectangle 3"/>
          <p:cNvSpPr>
            <a:spLocks noGrp="1" noChangeArrowheads="1"/>
          </p:cNvSpPr>
          <p:nvPr>
            <p:ph idx="1"/>
          </p:nvPr>
        </p:nvSpPr>
        <p:spPr>
          <a:xfrm>
            <a:off x="357188" y="1571625"/>
            <a:ext cx="7772400" cy="4575175"/>
          </a:xfrm>
        </p:spPr>
        <p:txBody>
          <a:bodyPr/>
          <a:lstStyle/>
          <a:p>
            <a:pPr eaLnBrk="1" hangingPunct="1">
              <a:lnSpc>
                <a:spcPct val="80000"/>
              </a:lnSpc>
            </a:pPr>
            <a:r>
              <a:rPr lang="tr-TR" altLang="tr-TR" sz="3000" smtClean="0"/>
              <a:t>Kişinin istemediği, rahatsız olduğu durumlarda, bu isteğini, kendisini uygun biçimde ifade etmeyle ilgili sosyal bir  beceridir.</a:t>
            </a:r>
          </a:p>
          <a:p>
            <a:pPr eaLnBrk="1" hangingPunct="1">
              <a:lnSpc>
                <a:spcPct val="80000"/>
              </a:lnSpc>
              <a:buFont typeface="Wingdings" panose="05000000000000000000" pitchFamily="2" charset="2"/>
              <a:buNone/>
            </a:pPr>
            <a:endParaRPr lang="tr-TR" altLang="tr-TR" sz="3000" smtClean="0"/>
          </a:p>
          <a:p>
            <a:pPr eaLnBrk="1" hangingPunct="1">
              <a:lnSpc>
                <a:spcPct val="80000"/>
              </a:lnSpc>
            </a:pPr>
            <a:r>
              <a:rPr lang="tr-TR" altLang="tr-TR" sz="3000" smtClean="0"/>
              <a:t>Hayır diyemiyor muyuz, yoksa hayır dememeyi mi seçiyoruz?</a:t>
            </a:r>
          </a:p>
          <a:p>
            <a:pPr eaLnBrk="1" hangingPunct="1"/>
            <a:endParaRPr lang="tr-TR" altLang="tr-TR" smtClean="0"/>
          </a:p>
        </p:txBody>
      </p:sp>
      <p:pic>
        <p:nvPicPr>
          <p:cNvPr id="43012" name="5 İçerik Yer Tutucusu" descr="images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313" y="4699000"/>
            <a:ext cx="2214562"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3013" name="10 Grup"/>
          <p:cNvGrpSpPr>
            <a:grpSpLocks/>
          </p:cNvGrpSpPr>
          <p:nvPr/>
        </p:nvGrpSpPr>
        <p:grpSpPr bwMode="auto">
          <a:xfrm>
            <a:off x="7956550" y="5857875"/>
            <a:ext cx="1187450" cy="1000125"/>
            <a:chOff x="7143768" y="1214422"/>
            <a:chExt cx="1114425" cy="809625"/>
          </a:xfrm>
        </p:grpSpPr>
        <p:pic>
          <p:nvPicPr>
            <p:cNvPr id="43014"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5" name="6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38</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55650" y="214313"/>
            <a:ext cx="8188325" cy="1462087"/>
          </a:xfrm>
        </p:spPr>
        <p:txBody>
          <a:bodyPr/>
          <a:lstStyle/>
          <a:p>
            <a:pPr eaLnBrk="1" fontAlgn="auto" hangingPunct="1">
              <a:spcAft>
                <a:spcPts val="0"/>
              </a:spcAft>
              <a:defRPr/>
            </a:pPr>
            <a:r>
              <a:rPr lang="tr-TR">
                <a:latin typeface="Bookman Old Style" pitchFamily="18" charset="0"/>
              </a:rPr>
              <a:t>Neden hayır diyemiyoruz?</a:t>
            </a:r>
          </a:p>
        </p:txBody>
      </p:sp>
      <p:sp>
        <p:nvSpPr>
          <p:cNvPr id="44035" name="Rectangle 3"/>
          <p:cNvSpPr>
            <a:spLocks noGrp="1" noChangeArrowheads="1"/>
          </p:cNvSpPr>
          <p:nvPr>
            <p:ph idx="1"/>
          </p:nvPr>
        </p:nvSpPr>
        <p:spPr>
          <a:xfrm>
            <a:off x="1182688" y="1916113"/>
            <a:ext cx="7772400" cy="4216400"/>
          </a:xfrm>
        </p:spPr>
        <p:txBody>
          <a:bodyPr/>
          <a:lstStyle/>
          <a:p>
            <a:pPr eaLnBrk="1" hangingPunct="1">
              <a:lnSpc>
                <a:spcPct val="80000"/>
              </a:lnSpc>
            </a:pPr>
            <a:r>
              <a:rPr lang="tr-TR" altLang="tr-TR" sz="1600" smtClean="0"/>
              <a:t>Kültürümüzde büyüklere karşı sürekli itaatin vurgulanması</a:t>
            </a:r>
          </a:p>
          <a:p>
            <a:pPr eaLnBrk="1" hangingPunct="1">
              <a:lnSpc>
                <a:spcPct val="80000"/>
              </a:lnSpc>
            </a:pPr>
            <a:r>
              <a:rPr lang="tr-TR" altLang="tr-TR" sz="1600" smtClean="0"/>
              <a:t>Otoriter, baskıcı veya yargılayıcı anne-baba tutumları</a:t>
            </a:r>
          </a:p>
          <a:p>
            <a:pPr eaLnBrk="1" hangingPunct="1">
              <a:lnSpc>
                <a:spcPct val="80000"/>
              </a:lnSpc>
            </a:pPr>
            <a:r>
              <a:rPr lang="tr-TR" altLang="tr-TR" sz="1600" smtClean="0"/>
              <a:t>Özgüven eksikliği</a:t>
            </a:r>
          </a:p>
          <a:p>
            <a:pPr eaLnBrk="1" hangingPunct="1">
              <a:lnSpc>
                <a:spcPct val="80000"/>
              </a:lnSpc>
            </a:pPr>
            <a:r>
              <a:rPr lang="tr-TR" altLang="tr-TR" sz="1600" smtClean="0"/>
              <a:t>Ne zaman ve nasıl hayır diyeceğini bilememek</a:t>
            </a:r>
          </a:p>
          <a:p>
            <a:pPr eaLnBrk="1" hangingPunct="1">
              <a:lnSpc>
                <a:spcPct val="80000"/>
              </a:lnSpc>
            </a:pPr>
            <a:r>
              <a:rPr lang="tr-TR" altLang="tr-TR" sz="1600" smtClean="0"/>
              <a:t>Uyumsuz, kötü …vs olmamak için</a:t>
            </a:r>
          </a:p>
          <a:p>
            <a:pPr eaLnBrk="1" hangingPunct="1">
              <a:lnSpc>
                <a:spcPct val="80000"/>
              </a:lnSpc>
            </a:pPr>
            <a:r>
              <a:rPr lang="tr-TR" altLang="tr-TR" sz="1600" smtClean="0"/>
              <a:t>Gerçekçi, işlevsel olmayan inançlar, düşünce kalıpları: Hayır dersem;</a:t>
            </a:r>
          </a:p>
          <a:p>
            <a:pPr eaLnBrk="1" hangingPunct="1">
              <a:lnSpc>
                <a:spcPct val="80000"/>
              </a:lnSpc>
              <a:buFont typeface="Wingdings" panose="05000000000000000000" pitchFamily="2" charset="2"/>
              <a:buChar char="ü"/>
            </a:pPr>
            <a:r>
              <a:rPr lang="tr-TR" altLang="tr-TR" sz="1600" smtClean="0"/>
              <a:t>Diğer kişiyi kırmış, üzmüş olurum.</a:t>
            </a:r>
          </a:p>
          <a:p>
            <a:pPr eaLnBrk="1" hangingPunct="1">
              <a:lnSpc>
                <a:spcPct val="80000"/>
              </a:lnSpc>
              <a:buFont typeface="Wingdings" panose="05000000000000000000" pitchFamily="2" charset="2"/>
              <a:buChar char="ü"/>
            </a:pPr>
            <a:r>
              <a:rPr lang="tr-TR" altLang="tr-TR" sz="1600" smtClean="0"/>
              <a:t>Diğer kişiyi reddetmiş olurum.</a:t>
            </a:r>
          </a:p>
          <a:p>
            <a:pPr eaLnBrk="1" hangingPunct="1">
              <a:lnSpc>
                <a:spcPct val="80000"/>
              </a:lnSpc>
              <a:buFont typeface="Wingdings" panose="05000000000000000000" pitchFamily="2" charset="2"/>
              <a:buChar char="ü"/>
            </a:pPr>
            <a:r>
              <a:rPr lang="tr-TR" altLang="tr-TR" sz="1600" smtClean="0"/>
              <a:t>Benim hakkımda olumsuz düşünür.</a:t>
            </a:r>
          </a:p>
          <a:p>
            <a:pPr eaLnBrk="1" hangingPunct="1">
              <a:lnSpc>
                <a:spcPct val="80000"/>
              </a:lnSpc>
              <a:buFont typeface="Wingdings" panose="05000000000000000000" pitchFamily="2" charset="2"/>
              <a:buChar char="ü"/>
            </a:pPr>
            <a:r>
              <a:rPr lang="tr-TR" altLang="tr-TR" sz="1600" smtClean="0"/>
              <a:t>Yanlış anlaşılırım.</a:t>
            </a:r>
          </a:p>
          <a:p>
            <a:pPr eaLnBrk="1" hangingPunct="1">
              <a:lnSpc>
                <a:spcPct val="80000"/>
              </a:lnSpc>
              <a:buFont typeface="Wingdings" panose="05000000000000000000" pitchFamily="2" charset="2"/>
              <a:buChar char="ü"/>
            </a:pPr>
            <a:r>
              <a:rPr lang="tr-TR" altLang="tr-TR" sz="1600" smtClean="0"/>
              <a:t>Diğer kişinin ilgisini, sevgisini yitiririm.</a:t>
            </a:r>
          </a:p>
          <a:p>
            <a:pPr eaLnBrk="1" hangingPunct="1">
              <a:lnSpc>
                <a:spcPct val="80000"/>
              </a:lnSpc>
              <a:buFont typeface="Wingdings" panose="05000000000000000000" pitchFamily="2" charset="2"/>
              <a:buChar char="ü"/>
            </a:pPr>
            <a:r>
              <a:rPr lang="tr-TR" altLang="tr-TR" sz="1600" smtClean="0"/>
              <a:t>İlişkim bozulur, sona erer.</a:t>
            </a:r>
          </a:p>
          <a:p>
            <a:pPr eaLnBrk="1" hangingPunct="1">
              <a:lnSpc>
                <a:spcPct val="80000"/>
              </a:lnSpc>
              <a:buFont typeface="Wingdings" panose="05000000000000000000" pitchFamily="2" charset="2"/>
              <a:buChar char="ü"/>
            </a:pPr>
            <a:r>
              <a:rPr lang="tr-TR" altLang="tr-TR" sz="1600" smtClean="0"/>
              <a:t>Yalnız kalırım.</a:t>
            </a:r>
          </a:p>
          <a:p>
            <a:pPr eaLnBrk="1" hangingPunct="1">
              <a:lnSpc>
                <a:spcPct val="80000"/>
              </a:lnSpc>
              <a:buFont typeface="Wingdings" panose="05000000000000000000" pitchFamily="2" charset="2"/>
              <a:buChar char="ü"/>
            </a:pPr>
            <a:r>
              <a:rPr lang="tr-TR" altLang="tr-TR" sz="1600" smtClean="0"/>
              <a:t>Bencil olarak algılanırım.</a:t>
            </a:r>
          </a:p>
          <a:p>
            <a:pPr eaLnBrk="1" hangingPunct="1">
              <a:lnSpc>
                <a:spcPct val="80000"/>
              </a:lnSpc>
              <a:buFont typeface="Wingdings" panose="05000000000000000000" pitchFamily="2" charset="2"/>
              <a:buChar char="ü"/>
            </a:pPr>
            <a:r>
              <a:rPr lang="tr-TR" altLang="tr-TR" sz="1600" smtClean="0"/>
              <a:t>Ya çatışma olursa?</a:t>
            </a:r>
          </a:p>
          <a:p>
            <a:pPr eaLnBrk="1" hangingPunct="1">
              <a:lnSpc>
                <a:spcPct val="80000"/>
              </a:lnSpc>
              <a:buFont typeface="Wingdings" panose="05000000000000000000" pitchFamily="2" charset="2"/>
              <a:buChar char="ü"/>
            </a:pPr>
            <a:r>
              <a:rPr lang="tr-TR" altLang="tr-TR" sz="1600" smtClean="0"/>
              <a:t>Ters tepki alırım</a:t>
            </a:r>
          </a:p>
        </p:txBody>
      </p:sp>
      <p:grpSp>
        <p:nvGrpSpPr>
          <p:cNvPr id="44036" name="10 Grup"/>
          <p:cNvGrpSpPr>
            <a:grpSpLocks/>
          </p:cNvGrpSpPr>
          <p:nvPr/>
        </p:nvGrpSpPr>
        <p:grpSpPr bwMode="auto">
          <a:xfrm>
            <a:off x="7956550" y="5857875"/>
            <a:ext cx="1187450" cy="1000125"/>
            <a:chOff x="7143768" y="1214422"/>
            <a:chExt cx="1114425" cy="809625"/>
          </a:xfrm>
        </p:grpSpPr>
        <p:pic>
          <p:nvPicPr>
            <p:cNvPr id="44037"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39</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fontAlgn="auto" hangingPunct="1">
              <a:spcAft>
                <a:spcPts val="0"/>
              </a:spcAft>
              <a:defRPr/>
            </a:pPr>
            <a:r>
              <a:rPr lang="tr-TR">
                <a:latin typeface="Bookman Old Style" pitchFamily="18" charset="0"/>
              </a:rPr>
              <a:t>Hayır dememenin sonuçları</a:t>
            </a:r>
          </a:p>
        </p:txBody>
      </p:sp>
      <p:sp>
        <p:nvSpPr>
          <p:cNvPr id="45059" name="Rectangle 3"/>
          <p:cNvSpPr>
            <a:spLocks noGrp="1" noChangeArrowheads="1"/>
          </p:cNvSpPr>
          <p:nvPr>
            <p:ph idx="1"/>
          </p:nvPr>
        </p:nvSpPr>
        <p:spPr/>
        <p:txBody>
          <a:bodyPr/>
          <a:lstStyle/>
          <a:p>
            <a:pPr eaLnBrk="1" hangingPunct="1">
              <a:lnSpc>
                <a:spcPct val="80000"/>
              </a:lnSpc>
            </a:pPr>
            <a:r>
              <a:rPr lang="tr-TR" altLang="tr-TR" sz="3000" smtClean="0"/>
              <a:t>Kendilik değerinde ve özgüvende düşüş</a:t>
            </a:r>
          </a:p>
          <a:p>
            <a:pPr eaLnBrk="1" hangingPunct="1">
              <a:lnSpc>
                <a:spcPct val="80000"/>
              </a:lnSpc>
            </a:pPr>
            <a:r>
              <a:rPr lang="tr-TR" altLang="tr-TR" sz="3000" smtClean="0"/>
              <a:t>Aşırı sorumluluk alma</a:t>
            </a:r>
          </a:p>
          <a:p>
            <a:pPr eaLnBrk="1" hangingPunct="1">
              <a:lnSpc>
                <a:spcPct val="80000"/>
              </a:lnSpc>
            </a:pPr>
            <a:r>
              <a:rPr lang="tr-TR" altLang="tr-TR" sz="3000" smtClean="0"/>
              <a:t>Olumsuz benlik algısı</a:t>
            </a:r>
          </a:p>
          <a:p>
            <a:pPr eaLnBrk="1" hangingPunct="1">
              <a:lnSpc>
                <a:spcPct val="80000"/>
              </a:lnSpc>
            </a:pPr>
            <a:r>
              <a:rPr lang="tr-TR" altLang="tr-TR" sz="3000" smtClean="0"/>
              <a:t>Kendinden hoşnut olmama</a:t>
            </a:r>
          </a:p>
          <a:p>
            <a:pPr eaLnBrk="1" hangingPunct="1">
              <a:lnSpc>
                <a:spcPct val="80000"/>
              </a:lnSpc>
            </a:pPr>
            <a:r>
              <a:rPr lang="tr-TR" altLang="tr-TR" sz="3000" smtClean="0"/>
              <a:t>Yaşamının kontrolünü kaybetme</a:t>
            </a:r>
          </a:p>
          <a:p>
            <a:pPr eaLnBrk="1" hangingPunct="1">
              <a:lnSpc>
                <a:spcPct val="80000"/>
              </a:lnSpc>
            </a:pPr>
            <a:r>
              <a:rPr lang="tr-TR" altLang="tr-TR" sz="3000" smtClean="0"/>
              <a:t>Hayattan alınan doyumda azalma</a:t>
            </a:r>
          </a:p>
          <a:p>
            <a:pPr eaLnBrk="1" hangingPunct="1">
              <a:lnSpc>
                <a:spcPct val="80000"/>
              </a:lnSpc>
            </a:pPr>
            <a:r>
              <a:rPr lang="tr-TR" altLang="tr-TR" sz="3000" smtClean="0"/>
              <a:t>Depresif belirtilerde artış</a:t>
            </a:r>
          </a:p>
        </p:txBody>
      </p:sp>
      <p:grpSp>
        <p:nvGrpSpPr>
          <p:cNvPr id="45060" name="10 Grup"/>
          <p:cNvGrpSpPr>
            <a:grpSpLocks/>
          </p:cNvGrpSpPr>
          <p:nvPr/>
        </p:nvGrpSpPr>
        <p:grpSpPr bwMode="auto">
          <a:xfrm>
            <a:off x="7858125" y="5929313"/>
            <a:ext cx="1285875" cy="928687"/>
            <a:chOff x="7143768" y="1214422"/>
            <a:chExt cx="1114425" cy="809625"/>
          </a:xfrm>
        </p:grpSpPr>
        <p:pic>
          <p:nvPicPr>
            <p:cNvPr id="45061"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2" name="5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40</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785786" y="285728"/>
            <a:ext cx="7793037" cy="1462087"/>
          </a:xfrm>
        </p:spPr>
        <p:txBody>
          <a:bodyPr lIns="90488" tIns="44450" rIns="90488" bIns="44450"/>
          <a:lstStyle/>
          <a:p>
            <a:pPr eaLnBrk="1" fontAlgn="auto" hangingPunct="1">
              <a:spcAft>
                <a:spcPts val="0"/>
              </a:spcAft>
              <a:defRPr/>
            </a:pPr>
            <a:r>
              <a:rPr lang="en-US" dirty="0"/>
              <a:t>HAYIR, </a:t>
            </a:r>
            <a:r>
              <a:rPr lang="en-US" dirty="0" err="1"/>
              <a:t>Nerede</a:t>
            </a:r>
            <a:r>
              <a:rPr lang="en-US" dirty="0"/>
              <a:t>, Ne </a:t>
            </a:r>
            <a:r>
              <a:rPr lang="en-US" dirty="0" err="1"/>
              <a:t>Zaman</a:t>
            </a:r>
            <a:r>
              <a:rPr lang="en-US" dirty="0"/>
              <a:t> KİME NASIL SÖYLENİR. </a:t>
            </a:r>
          </a:p>
        </p:txBody>
      </p:sp>
      <p:graphicFrame>
        <p:nvGraphicFramePr>
          <p:cNvPr id="4" name="Content Placeholder 3"/>
          <p:cNvGraphicFramePr>
            <a:graphicFrameLocks noGrp="1"/>
          </p:cNvGraphicFramePr>
          <p:nvPr>
            <p:ph idx="4294967295"/>
          </p:nvPr>
        </p:nvGraphicFramePr>
        <p:xfrm>
          <a:off x="714348" y="2071678"/>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084" name="10 Grup"/>
          <p:cNvGrpSpPr>
            <a:grpSpLocks/>
          </p:cNvGrpSpPr>
          <p:nvPr/>
        </p:nvGrpSpPr>
        <p:grpSpPr bwMode="auto">
          <a:xfrm>
            <a:off x="7929563" y="5857875"/>
            <a:ext cx="1214437" cy="1000125"/>
            <a:chOff x="7143768" y="1214422"/>
            <a:chExt cx="1114425" cy="809625"/>
          </a:xfrm>
        </p:grpSpPr>
        <p:pic>
          <p:nvPicPr>
            <p:cNvPr id="46085" name="Picture 9"/>
            <p:cNvPicPr>
              <a:picLocks noChangeAspect="1" noChangeArrowheads="1"/>
            </p:cNvPicPr>
            <p:nvPr/>
          </p:nvPicPr>
          <p:blipFill>
            <a:blip r:embed="rId6">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6" name="6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41</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642938" y="1785938"/>
            <a:ext cx="7772400" cy="4114800"/>
          </a:xfrm>
        </p:spPr>
        <p:txBody>
          <a:bodyPr/>
          <a:lstStyle/>
          <a:p>
            <a:pPr eaLnBrk="1" hangingPunct="1">
              <a:buFont typeface="Wingdings 2" panose="05020102010507070707" pitchFamily="18" charset="2"/>
              <a:buNone/>
            </a:pPr>
            <a:r>
              <a:rPr lang="tr-TR" altLang="tr-TR" smtClean="0"/>
              <a:t>    Tehlike ile karşılaşınca canlı kendini korumaya çalışır. Eğer savaşabileceği türden tehlikeyse savaşır, savaşamayacağı türdense ondan kaçar. </a:t>
            </a:r>
          </a:p>
        </p:txBody>
      </p:sp>
      <p:sp>
        <p:nvSpPr>
          <p:cNvPr id="6147" name="5 Metin kutusu"/>
          <p:cNvSpPr txBox="1">
            <a:spLocks noChangeArrowheads="1"/>
          </p:cNvSpPr>
          <p:nvPr/>
        </p:nvSpPr>
        <p:spPr bwMode="auto">
          <a:xfrm>
            <a:off x="8291513" y="617855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sz="2400" b="1">
              <a:latin typeface="Bookman Old Style" panose="02050604050505020204" pitchFamily="18" charset="0"/>
            </a:endParaRPr>
          </a:p>
        </p:txBody>
      </p:sp>
      <p:grpSp>
        <p:nvGrpSpPr>
          <p:cNvPr id="6148" name="10 Grup"/>
          <p:cNvGrpSpPr>
            <a:grpSpLocks/>
          </p:cNvGrpSpPr>
          <p:nvPr/>
        </p:nvGrpSpPr>
        <p:grpSpPr bwMode="auto">
          <a:xfrm>
            <a:off x="8099425" y="6072188"/>
            <a:ext cx="1044575" cy="785812"/>
            <a:chOff x="7143768" y="1214422"/>
            <a:chExt cx="1114425" cy="809625"/>
          </a:xfrm>
        </p:grpSpPr>
        <p:pic>
          <p:nvPicPr>
            <p:cNvPr id="6149"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2</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3"/>
          <p:cNvSpPr>
            <a:spLocks noGrp="1"/>
          </p:cNvSpPr>
          <p:nvPr>
            <p:ph type="title" idx="4294967295"/>
          </p:nvPr>
        </p:nvSpPr>
        <p:spPr>
          <a:xfrm>
            <a:off x="571472" y="571480"/>
            <a:ext cx="7827962" cy="1439863"/>
          </a:xfrm>
        </p:spPr>
        <p:txBody>
          <a:bodyPr lIns="90488" tIns="44450" rIns="90488" bIns="44450">
            <a:normAutofit fontScale="90000"/>
          </a:bodyPr>
          <a:lstStyle/>
          <a:p>
            <a:pPr eaLnBrk="1" fontAlgn="auto" hangingPunct="1">
              <a:spcAft>
                <a:spcPts val="0"/>
              </a:spcAft>
              <a:defRPr/>
            </a:pPr>
            <a:r>
              <a:rPr lang="en-US" sz="3600" dirty="0" err="1"/>
              <a:t>Sigara</a:t>
            </a:r>
            <a:r>
              <a:rPr lang="en-US" sz="3600" dirty="0"/>
              <a:t> </a:t>
            </a:r>
            <a:r>
              <a:rPr lang="en-US" sz="3600" dirty="0" err="1"/>
              <a:t>İçen</a:t>
            </a:r>
            <a:r>
              <a:rPr lang="en-US" sz="3600" dirty="0"/>
              <a:t> Anne, Baba, </a:t>
            </a:r>
            <a:r>
              <a:rPr lang="en-US" sz="3600" dirty="0" err="1"/>
              <a:t>Aile</a:t>
            </a:r>
            <a:r>
              <a:rPr lang="en-US" sz="3600" dirty="0"/>
              <a:t> </a:t>
            </a:r>
            <a:r>
              <a:rPr lang="en-US" sz="3600" dirty="0" err="1"/>
              <a:t>Bireyi</a:t>
            </a:r>
            <a:r>
              <a:rPr lang="en-US" sz="3600" dirty="0"/>
              <a:t>, </a:t>
            </a:r>
            <a:r>
              <a:rPr lang="en-US" sz="3600" dirty="0" err="1"/>
              <a:t>arkadaşlar</a:t>
            </a:r>
            <a:r>
              <a:rPr lang="en-US" sz="3600" dirty="0"/>
              <a:t>, </a:t>
            </a:r>
            <a:r>
              <a:rPr lang="en-US" sz="3600" dirty="0" err="1"/>
              <a:t>komşular</a:t>
            </a:r>
            <a:r>
              <a:rPr lang="en-US" sz="3600" dirty="0"/>
              <a:t>, </a:t>
            </a:r>
            <a:r>
              <a:rPr lang="en-US" sz="3600" dirty="0" err="1"/>
              <a:t>abi</a:t>
            </a:r>
            <a:r>
              <a:rPr lang="en-US" sz="3600" dirty="0"/>
              <a:t> </a:t>
            </a:r>
            <a:r>
              <a:rPr lang="en-US" sz="3600" dirty="0" err="1"/>
              <a:t>ve</a:t>
            </a:r>
            <a:r>
              <a:rPr lang="en-US" sz="3600" dirty="0"/>
              <a:t> </a:t>
            </a:r>
            <a:r>
              <a:rPr lang="en-US" sz="3600" dirty="0" err="1"/>
              <a:t>ablalara</a:t>
            </a:r>
            <a:r>
              <a:rPr lang="en-US" sz="3600" dirty="0"/>
              <a:t> HAYIR </a:t>
            </a:r>
            <a:r>
              <a:rPr lang="en-US" sz="3600" dirty="0" err="1"/>
              <a:t>benim</a:t>
            </a:r>
            <a:r>
              <a:rPr lang="en-US" sz="3600" dirty="0"/>
              <a:t> </a:t>
            </a:r>
            <a:r>
              <a:rPr lang="en-US" sz="3600" dirty="0" err="1"/>
              <a:t>yanımda</a:t>
            </a:r>
            <a:r>
              <a:rPr lang="en-US" sz="3600" dirty="0"/>
              <a:t> </a:t>
            </a:r>
            <a:r>
              <a:rPr lang="en-US" sz="3600" dirty="0" err="1"/>
              <a:t>içmeyin</a:t>
            </a:r>
            <a:r>
              <a:rPr lang="en-US" sz="3600" dirty="0"/>
              <a:t> </a:t>
            </a:r>
            <a:r>
              <a:rPr lang="tr-TR" sz="3600" dirty="0"/>
              <a:t>d</a:t>
            </a:r>
            <a:r>
              <a:rPr lang="en-US" sz="3600" dirty="0" err="1"/>
              <a:t>iyebilmek</a:t>
            </a:r>
            <a:r>
              <a:rPr lang="en-US" sz="3600" dirty="0"/>
              <a:t> </a:t>
            </a:r>
          </a:p>
        </p:txBody>
      </p:sp>
      <p:pic>
        <p:nvPicPr>
          <p:cNvPr id="47107" name="Picture 6" descr="fl140002">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2697163"/>
            <a:ext cx="3675063"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7" descr="s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7750" y="2643188"/>
            <a:ext cx="3743325" cy="367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7109" name="10 Grup"/>
          <p:cNvGrpSpPr>
            <a:grpSpLocks/>
          </p:cNvGrpSpPr>
          <p:nvPr/>
        </p:nvGrpSpPr>
        <p:grpSpPr bwMode="auto">
          <a:xfrm>
            <a:off x="8099425" y="6072188"/>
            <a:ext cx="1044575" cy="785812"/>
            <a:chOff x="7143768" y="1214422"/>
            <a:chExt cx="1114425" cy="809625"/>
          </a:xfrm>
        </p:grpSpPr>
        <p:pic>
          <p:nvPicPr>
            <p:cNvPr id="47110" name="Picture 9"/>
            <p:cNvPicPr>
              <a:picLocks noChangeAspect="1" noChangeArrowheads="1"/>
            </p:cNvPicPr>
            <p:nvPr/>
          </p:nvPicPr>
          <p:blipFill>
            <a:blip r:embed="rId5">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1" name="6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42</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642910" y="214290"/>
            <a:ext cx="7793037" cy="1462087"/>
          </a:xfrm>
        </p:spPr>
        <p:txBody>
          <a:bodyPr lIns="90488" tIns="44450" rIns="90488" bIns="44450">
            <a:normAutofit fontScale="90000"/>
          </a:bodyPr>
          <a:lstStyle/>
          <a:p>
            <a:pPr eaLnBrk="1" fontAlgn="auto" hangingPunct="1">
              <a:spcAft>
                <a:spcPts val="0"/>
              </a:spcAft>
              <a:defRPr/>
            </a:pPr>
            <a:r>
              <a:rPr lang="en-US" sz="3600" dirty="0" err="1"/>
              <a:t>Vicdanında</a:t>
            </a:r>
            <a:r>
              <a:rPr lang="en-US" sz="3600" dirty="0"/>
              <a:t> </a:t>
            </a:r>
            <a:r>
              <a:rPr lang="en-US" sz="3600" dirty="0" err="1"/>
              <a:t>Rahatsızlık</a:t>
            </a:r>
            <a:r>
              <a:rPr lang="en-US" sz="3600" dirty="0"/>
              <a:t> </a:t>
            </a:r>
            <a:r>
              <a:rPr lang="en-US" sz="3600" dirty="0" err="1"/>
              <a:t>Uyandıracak</a:t>
            </a:r>
            <a:r>
              <a:rPr lang="en-US" sz="3600" dirty="0"/>
              <a:t> Her </a:t>
            </a:r>
            <a:r>
              <a:rPr lang="en-US" sz="3600" dirty="0" err="1"/>
              <a:t>Türlü</a:t>
            </a:r>
            <a:r>
              <a:rPr lang="en-US" sz="3600" dirty="0"/>
              <a:t> </a:t>
            </a:r>
            <a:r>
              <a:rPr lang="en-US" sz="3600" dirty="0" err="1"/>
              <a:t>Davranışa</a:t>
            </a:r>
            <a:r>
              <a:rPr lang="en-US" sz="3600" dirty="0"/>
              <a:t> </a:t>
            </a:r>
            <a:r>
              <a:rPr lang="en-US" sz="3600" dirty="0" err="1"/>
              <a:t>Hayır</a:t>
            </a:r>
            <a:r>
              <a:rPr lang="en-US" sz="3600" dirty="0"/>
              <a:t> </a:t>
            </a:r>
            <a:r>
              <a:rPr lang="en-US" sz="3600" dirty="0" err="1"/>
              <a:t>Diyebilmek</a:t>
            </a:r>
            <a:r>
              <a:rPr lang="en-US" sz="3600" dirty="0"/>
              <a:t> </a:t>
            </a:r>
          </a:p>
        </p:txBody>
      </p:sp>
      <p:sp>
        <p:nvSpPr>
          <p:cNvPr id="48131" name="Content Placeholder 2"/>
          <p:cNvSpPr>
            <a:spLocks noGrp="1"/>
          </p:cNvSpPr>
          <p:nvPr>
            <p:ph sz="half" idx="4294967295"/>
          </p:nvPr>
        </p:nvSpPr>
        <p:spPr>
          <a:xfrm>
            <a:off x="357188" y="2000250"/>
            <a:ext cx="3810000" cy="4114800"/>
          </a:xfrm>
        </p:spPr>
        <p:txBody>
          <a:bodyPr lIns="90488" tIns="44450" rIns="90488" bIns="44450"/>
          <a:lstStyle/>
          <a:p>
            <a:pPr eaLnBrk="1" hangingPunct="1"/>
            <a:r>
              <a:rPr lang="en-US" altLang="tr-TR" smtClean="0"/>
              <a:t>Alkol</a:t>
            </a:r>
          </a:p>
          <a:p>
            <a:pPr eaLnBrk="1" hangingPunct="1"/>
            <a:r>
              <a:rPr lang="en-US" altLang="tr-TR" smtClean="0"/>
              <a:t>Uyuşturucu</a:t>
            </a:r>
          </a:p>
          <a:p>
            <a:pPr eaLnBrk="1" hangingPunct="1"/>
            <a:r>
              <a:rPr lang="en-US" altLang="tr-TR" smtClean="0"/>
              <a:t>Kopya </a:t>
            </a:r>
            <a:r>
              <a:rPr lang="tr-TR" altLang="tr-TR" smtClean="0"/>
              <a:t>ç</a:t>
            </a:r>
            <a:r>
              <a:rPr lang="en-US" altLang="tr-TR" smtClean="0"/>
              <a:t>ekmek</a:t>
            </a:r>
          </a:p>
          <a:p>
            <a:pPr eaLnBrk="1" hangingPunct="1"/>
            <a:r>
              <a:rPr lang="en-US" altLang="tr-TR" smtClean="0"/>
              <a:t>Internet</a:t>
            </a:r>
            <a:r>
              <a:rPr lang="tr-TR" altLang="tr-TR" smtClean="0"/>
              <a:t>te b</a:t>
            </a:r>
            <a:r>
              <a:rPr lang="en-US" altLang="tr-TR" smtClean="0"/>
              <a:t>ulduğu </a:t>
            </a:r>
            <a:r>
              <a:rPr lang="tr-TR" altLang="tr-TR" smtClean="0"/>
              <a:t>ö</a:t>
            </a:r>
            <a:r>
              <a:rPr lang="en-US" altLang="tr-TR" smtClean="0"/>
              <a:t>devi </a:t>
            </a:r>
            <a:r>
              <a:rPr lang="tr-TR" altLang="tr-TR" smtClean="0"/>
              <a:t>i</a:t>
            </a:r>
            <a:r>
              <a:rPr lang="en-US" altLang="tr-TR" smtClean="0"/>
              <a:t>ndirip </a:t>
            </a:r>
            <a:r>
              <a:rPr lang="tr-TR" altLang="tr-TR" smtClean="0"/>
              <a:t>ö</a:t>
            </a:r>
            <a:r>
              <a:rPr lang="en-US" altLang="tr-TR" smtClean="0"/>
              <a:t>ğretmene </a:t>
            </a:r>
            <a:r>
              <a:rPr lang="tr-TR" altLang="tr-TR" smtClean="0"/>
              <a:t>v</a:t>
            </a:r>
            <a:r>
              <a:rPr lang="en-US" altLang="tr-TR" smtClean="0"/>
              <a:t>ermek,</a:t>
            </a:r>
          </a:p>
          <a:p>
            <a:pPr eaLnBrk="1" hangingPunct="1"/>
            <a:r>
              <a:rPr lang="en-US" altLang="tr-TR" smtClean="0"/>
              <a:t>Haksızlık</a:t>
            </a:r>
          </a:p>
          <a:p>
            <a:pPr eaLnBrk="1" hangingPunct="1"/>
            <a:r>
              <a:rPr lang="en-US" altLang="tr-TR" smtClean="0"/>
              <a:t>Kötü </a:t>
            </a:r>
            <a:r>
              <a:rPr lang="tr-TR" altLang="tr-TR" smtClean="0"/>
              <a:t>ş</a:t>
            </a:r>
            <a:r>
              <a:rPr lang="en-US" altLang="tr-TR" smtClean="0"/>
              <a:t>akalar!!! </a:t>
            </a:r>
          </a:p>
        </p:txBody>
      </p:sp>
      <p:pic>
        <p:nvPicPr>
          <p:cNvPr id="48132" name="Content Placeholder 4" descr="hayir.jpg"/>
          <p:cNvPicPr>
            <a:picLocks noGrp="1" noChangeAspect="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5143500" y="2143125"/>
            <a:ext cx="3524250" cy="3743325"/>
          </a:xfrm>
        </p:spPr>
      </p:pic>
      <p:grpSp>
        <p:nvGrpSpPr>
          <p:cNvPr id="48133" name="10 Grup"/>
          <p:cNvGrpSpPr>
            <a:grpSpLocks/>
          </p:cNvGrpSpPr>
          <p:nvPr/>
        </p:nvGrpSpPr>
        <p:grpSpPr bwMode="auto">
          <a:xfrm>
            <a:off x="8099425" y="6072188"/>
            <a:ext cx="1044575" cy="785812"/>
            <a:chOff x="7143768" y="1214422"/>
            <a:chExt cx="1114425" cy="809625"/>
          </a:xfrm>
        </p:grpSpPr>
        <p:pic>
          <p:nvPicPr>
            <p:cNvPr id="48134"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5" name="6 Metin kutusu"/>
            <p:cNvSpPr txBox="1">
              <a:spLocks noChangeArrowheads="1"/>
            </p:cNvSpPr>
            <p:nvPr/>
          </p:nvSpPr>
          <p:spPr bwMode="auto">
            <a:xfrm>
              <a:off x="7500958" y="1323964"/>
              <a:ext cx="631404" cy="475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43</a:t>
              </a: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2"/>
          <p:cNvSpPr>
            <a:spLocks noGrp="1" noChangeArrowheads="1"/>
          </p:cNvSpPr>
          <p:nvPr>
            <p:ph type="title" idx="4294967295"/>
          </p:nvPr>
        </p:nvSpPr>
        <p:spPr>
          <a:xfrm>
            <a:off x="785786" y="500042"/>
            <a:ext cx="7772400" cy="1676400"/>
          </a:xfrm>
        </p:spPr>
        <p:txBody>
          <a:bodyPr/>
          <a:lstStyle/>
          <a:p>
            <a:pPr eaLnBrk="1" fontAlgn="auto" hangingPunct="1">
              <a:spcAft>
                <a:spcPts val="0"/>
              </a:spcAft>
              <a:defRPr/>
            </a:pPr>
            <a:r>
              <a:rPr lang="tr-TR" sz="3600" dirty="0" smtClean="0">
                <a:latin typeface="Bookman Old Style" pitchFamily="18" charset="0"/>
              </a:rPr>
              <a:t>TEŞEKKÜRLER</a:t>
            </a:r>
            <a:endParaRPr lang="tr-TR" sz="3600" dirty="0">
              <a:latin typeface="Bookman Old Style" pitchFamily="18" charset="0"/>
            </a:endParaRPr>
          </a:p>
        </p:txBody>
      </p:sp>
      <p:pic>
        <p:nvPicPr>
          <p:cNvPr id="49155" name="Picture 4" descr="http://yt3.ggpht.com/-HgZ4WhzfYM0/AAAAAAAAAAI/AAAAAAAAAAA/1jPWbLqXArY/s900-c-k-no/phot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4688" y="2643188"/>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fontAlgn="auto" hangingPunct="1">
              <a:spcAft>
                <a:spcPts val="0"/>
              </a:spcAft>
              <a:defRPr/>
            </a:pPr>
            <a:r>
              <a:rPr lang="tr-TR"/>
              <a:t>Stresin fiziksel ipuçları nelerdir?</a:t>
            </a:r>
          </a:p>
        </p:txBody>
      </p:sp>
      <p:sp>
        <p:nvSpPr>
          <p:cNvPr id="7171" name="Rectangle 3"/>
          <p:cNvSpPr>
            <a:spLocks noGrp="1" noChangeArrowheads="1"/>
          </p:cNvSpPr>
          <p:nvPr>
            <p:ph idx="1"/>
          </p:nvPr>
        </p:nvSpPr>
        <p:spPr>
          <a:xfrm>
            <a:off x="428625" y="1714500"/>
            <a:ext cx="7772400" cy="4114800"/>
          </a:xfrm>
        </p:spPr>
        <p:txBody>
          <a:bodyPr/>
          <a:lstStyle/>
          <a:p>
            <a:pPr eaLnBrk="1" hangingPunct="1">
              <a:buFont typeface="Wingdings 2" panose="05020102010507070707" pitchFamily="18" charset="2"/>
              <a:buNone/>
            </a:pPr>
            <a:r>
              <a:rPr lang="tr-TR" altLang="tr-TR" smtClean="0">
                <a:solidFill>
                  <a:srgbClr val="FF0000"/>
                </a:solidFill>
              </a:rPr>
              <a:t>     </a:t>
            </a:r>
            <a:r>
              <a:rPr lang="tr-TR" altLang="tr-TR" smtClean="0">
                <a:solidFill>
                  <a:schemeClr val="accent1"/>
                </a:solidFill>
              </a:rPr>
              <a:t>Örneğin:</a:t>
            </a:r>
            <a:r>
              <a:rPr lang="tr-TR" altLang="tr-TR" smtClean="0">
                <a:solidFill>
                  <a:srgbClr val="FF0000"/>
                </a:solidFill>
              </a:rPr>
              <a:t> </a:t>
            </a:r>
          </a:p>
          <a:p>
            <a:pPr eaLnBrk="1" hangingPunct="1">
              <a:buFont typeface="Wingdings 2" panose="05020102010507070707" pitchFamily="18" charset="2"/>
              <a:buNone/>
            </a:pPr>
            <a:r>
              <a:rPr lang="tr-TR" altLang="tr-TR" smtClean="0">
                <a:solidFill>
                  <a:srgbClr val="FF0000"/>
                </a:solidFill>
              </a:rPr>
              <a:t>     </a:t>
            </a:r>
            <a:r>
              <a:rPr lang="tr-TR" altLang="tr-TR" smtClean="0"/>
              <a:t>gözbebekleri büyür, kas gerimi artar, kalp atış sayısı artar, kan basıncı yükselir, solunum sayısı artar… </a:t>
            </a:r>
          </a:p>
        </p:txBody>
      </p:sp>
      <p:pic>
        <p:nvPicPr>
          <p:cNvPr id="7172" name="Picture 5" descr="ANd9GcSRuzX4cWCp3-uBvktDhBWRRHbNw_ueouow4zy0xbcNNLrKm4-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8038" y="4221163"/>
            <a:ext cx="267652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173" name="10 Grup"/>
          <p:cNvGrpSpPr>
            <a:grpSpLocks/>
          </p:cNvGrpSpPr>
          <p:nvPr/>
        </p:nvGrpSpPr>
        <p:grpSpPr bwMode="auto">
          <a:xfrm>
            <a:off x="7929563" y="6072188"/>
            <a:ext cx="1044575" cy="785812"/>
            <a:chOff x="7143768" y="1214422"/>
            <a:chExt cx="1114425" cy="809625"/>
          </a:xfrm>
        </p:grpSpPr>
        <p:pic>
          <p:nvPicPr>
            <p:cNvPr id="7174" name="Picture 9"/>
            <p:cNvPicPr>
              <a:picLocks noChangeAspect="1" noChangeArrowheads="1"/>
            </p:cNvPicPr>
            <p:nvPr/>
          </p:nvPicPr>
          <p:blipFill>
            <a:blip r:embed="rId3">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3</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1 Başlık"/>
          <p:cNvSpPr>
            <a:spLocks noGrp="1"/>
          </p:cNvSpPr>
          <p:nvPr>
            <p:ph type="title" idx="4294967295"/>
          </p:nvPr>
        </p:nvSpPr>
        <p:spPr>
          <a:xfrm>
            <a:off x="914400" y="428625"/>
            <a:ext cx="8229600" cy="1143000"/>
          </a:xfrm>
        </p:spPr>
        <p:txBody>
          <a:bodyPr anchor="t">
            <a:normAutofit fontScale="90000"/>
          </a:bodyPr>
          <a:lstStyle/>
          <a:p>
            <a:pPr eaLnBrk="1" fontAlgn="auto" hangingPunct="1">
              <a:spcAft>
                <a:spcPts val="0"/>
              </a:spcAft>
              <a:defRPr/>
            </a:pPr>
            <a:r>
              <a:rPr lang="tr-TR" sz="4000" dirty="0"/>
              <a:t>Stresin </a:t>
            </a:r>
            <a:r>
              <a:rPr lang="tr-TR" sz="4000" dirty="0" smtClean="0"/>
              <a:t>psikolojik </a:t>
            </a:r>
            <a:r>
              <a:rPr lang="tr-TR" sz="4000" dirty="0"/>
              <a:t>ipuçları nelerdir?</a:t>
            </a:r>
            <a:endParaRPr lang="tr-TR" sz="3200" dirty="0"/>
          </a:p>
        </p:txBody>
      </p:sp>
      <p:sp>
        <p:nvSpPr>
          <p:cNvPr id="3" name="2 İçerik Yer Tutucusu"/>
          <p:cNvSpPr>
            <a:spLocks noGrp="1"/>
          </p:cNvSpPr>
          <p:nvPr>
            <p:ph idx="4294967295"/>
          </p:nvPr>
        </p:nvSpPr>
        <p:spPr>
          <a:xfrm>
            <a:off x="792163" y="1643063"/>
            <a:ext cx="8351837" cy="4321175"/>
          </a:xfrm>
        </p:spPr>
        <p:txBody>
          <a:bodyPr/>
          <a:lstStyle/>
          <a:p>
            <a:pPr marL="0" indent="355600" eaLnBrk="1" hangingPunct="1"/>
            <a:r>
              <a:rPr lang="tr-TR" altLang="tr-TR" smtClean="0"/>
              <a:t>Sıkıntı</a:t>
            </a:r>
          </a:p>
          <a:p>
            <a:pPr marL="0" indent="355600" eaLnBrk="1" hangingPunct="1"/>
            <a:r>
              <a:rPr lang="tr-TR" altLang="tr-TR" smtClean="0"/>
              <a:t>Bunaltı</a:t>
            </a:r>
          </a:p>
          <a:p>
            <a:pPr marL="0" indent="355600" eaLnBrk="1" hangingPunct="1"/>
            <a:r>
              <a:rPr lang="tr-TR" altLang="tr-TR" smtClean="0"/>
              <a:t>Huzursuzluk</a:t>
            </a:r>
          </a:p>
          <a:p>
            <a:pPr marL="0" indent="355600" eaLnBrk="1" hangingPunct="1"/>
            <a:r>
              <a:rPr lang="tr-TR" altLang="tr-TR" smtClean="0"/>
              <a:t>Gerginlik</a:t>
            </a:r>
          </a:p>
          <a:p>
            <a:pPr marL="0" indent="355600" eaLnBrk="1" hangingPunct="1"/>
            <a:r>
              <a:rPr lang="tr-TR" altLang="tr-TR" smtClean="0"/>
              <a:t>Endişe</a:t>
            </a:r>
          </a:p>
          <a:p>
            <a:pPr marL="0" indent="355600" eaLnBrk="1" hangingPunct="1"/>
            <a:r>
              <a:rPr lang="tr-TR" altLang="tr-TR" smtClean="0"/>
              <a:t>Anksiyete</a:t>
            </a:r>
          </a:p>
          <a:p>
            <a:pPr marL="0" indent="355600" eaLnBrk="1" hangingPunct="1">
              <a:buFont typeface="Wingdings" panose="05000000000000000000" pitchFamily="2" charset="2"/>
              <a:buNone/>
            </a:pPr>
            <a:r>
              <a:rPr lang="tr-TR" altLang="tr-TR" b="1" smtClean="0"/>
              <a:t>Stres, Nedenli de olabilir, nedensiz de olabilir.</a:t>
            </a:r>
          </a:p>
        </p:txBody>
      </p:sp>
      <p:grpSp>
        <p:nvGrpSpPr>
          <p:cNvPr id="8196" name="10 Grup"/>
          <p:cNvGrpSpPr>
            <a:grpSpLocks/>
          </p:cNvGrpSpPr>
          <p:nvPr/>
        </p:nvGrpSpPr>
        <p:grpSpPr bwMode="auto">
          <a:xfrm>
            <a:off x="7956550" y="5949950"/>
            <a:ext cx="944563" cy="646113"/>
            <a:chOff x="7143768" y="1214422"/>
            <a:chExt cx="1114425" cy="809625"/>
          </a:xfrm>
        </p:grpSpPr>
        <p:pic>
          <p:nvPicPr>
            <p:cNvPr id="8197"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5 Metin kutusu"/>
            <p:cNvSpPr txBox="1">
              <a:spLocks noChangeArrowheads="1"/>
            </p:cNvSpPr>
            <p:nvPr/>
          </p:nvSpPr>
          <p:spPr bwMode="auto">
            <a:xfrm>
              <a:off x="7500958" y="1323964"/>
              <a:ext cx="458067" cy="57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Rectangle 28672"/>
          <p:cNvPicPr>
            <a:picLocks noGrp="1" noChangeAspect="1" noChangeArrowheads="1"/>
          </p:cNvPicPr>
          <p:nvPr>
            <p:ph idx="4294967295"/>
          </p:nvPr>
        </p:nvPicPr>
        <p:blipFill>
          <a:blip r:embed="rId3">
            <a:extLst>
              <a:ext uri="{28A0092B-C50C-407E-A947-70E740481C1C}">
                <a14:useLocalDpi xmlns:a14="http://schemas.microsoft.com/office/drawing/2010/main" xmlns="" val="0"/>
              </a:ext>
            </a:extLst>
          </a:blip>
          <a:srcRect/>
          <a:stretch>
            <a:fillRect/>
          </a:stretch>
        </p:blipFill>
        <p:spPr>
          <a:xfrm>
            <a:off x="0" y="0"/>
            <a:ext cx="9144000" cy="6858000"/>
          </a:xfrm>
          <a:noFill/>
        </p:spPr>
      </p:pic>
      <p:grpSp>
        <p:nvGrpSpPr>
          <p:cNvPr id="9219" name="10 Grup"/>
          <p:cNvGrpSpPr>
            <a:grpSpLocks/>
          </p:cNvGrpSpPr>
          <p:nvPr/>
        </p:nvGrpSpPr>
        <p:grpSpPr bwMode="auto">
          <a:xfrm>
            <a:off x="7956550" y="6072188"/>
            <a:ext cx="1044575" cy="785812"/>
            <a:chOff x="7143768" y="1214422"/>
            <a:chExt cx="1114425" cy="809625"/>
          </a:xfrm>
        </p:grpSpPr>
        <p:pic>
          <p:nvPicPr>
            <p:cNvPr id="9220" name="Picture 9"/>
            <p:cNvPicPr>
              <a:picLocks noChangeAspect="1" noChangeArrowheads="1"/>
            </p:cNvPicPr>
            <p:nvPr/>
          </p:nvPicPr>
          <p:blipFill>
            <a:blip r:embed="rId4">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5</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857250" y="1928813"/>
            <a:ext cx="7772400" cy="4114800"/>
          </a:xfrm>
        </p:spPr>
        <p:txBody>
          <a:bodyPr/>
          <a:lstStyle/>
          <a:p>
            <a:pPr eaLnBrk="1" hangingPunct="1">
              <a:buFont typeface="Wingdings" panose="05000000000000000000" pitchFamily="2" charset="2"/>
              <a:buNone/>
            </a:pPr>
            <a:r>
              <a:rPr lang="tr-TR" altLang="tr-TR" smtClean="0">
                <a:solidFill>
                  <a:srgbClr val="FF0000"/>
                </a:solidFill>
                <a:latin typeface="Bookman Old Style" panose="02050604050505020204" pitchFamily="18" charset="0"/>
              </a:rPr>
              <a:t>   </a:t>
            </a:r>
            <a:r>
              <a:rPr lang="tr-TR" altLang="tr-TR" smtClean="0">
                <a:solidFill>
                  <a:srgbClr val="002060"/>
                </a:solidFill>
                <a:latin typeface="Bookman Old Style" panose="02050604050505020204" pitchFamily="18" charset="0"/>
              </a:rPr>
              <a:t>Genç kızlar strese daha çok kaygı, çökkünlük ile karşılık verirken, genç erkeklerin daha çok saldırganlık ile karşılık verildiği görülmüştür.</a:t>
            </a:r>
          </a:p>
          <a:p>
            <a:pPr eaLnBrk="1" hangingPunct="1">
              <a:buFont typeface="Wingdings" panose="05000000000000000000" pitchFamily="2" charset="2"/>
              <a:buNone/>
            </a:pPr>
            <a:endParaRPr lang="tr-TR" altLang="tr-TR" smtClean="0"/>
          </a:p>
        </p:txBody>
      </p:sp>
      <p:grpSp>
        <p:nvGrpSpPr>
          <p:cNvPr id="10243" name="10 Grup"/>
          <p:cNvGrpSpPr>
            <a:grpSpLocks/>
          </p:cNvGrpSpPr>
          <p:nvPr/>
        </p:nvGrpSpPr>
        <p:grpSpPr bwMode="auto">
          <a:xfrm>
            <a:off x="8099425" y="6072188"/>
            <a:ext cx="1044575" cy="785812"/>
            <a:chOff x="7143768" y="1214422"/>
            <a:chExt cx="1114425" cy="809625"/>
          </a:xfrm>
        </p:grpSpPr>
        <p:pic>
          <p:nvPicPr>
            <p:cNvPr id="10244"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6</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928688" y="1285875"/>
            <a:ext cx="7772400" cy="4114800"/>
          </a:xfrm>
        </p:spPr>
        <p:txBody>
          <a:bodyPr>
            <a:normAutofit lnSpcReduction="10000"/>
          </a:bodyPr>
          <a:lstStyle/>
          <a:p>
            <a:pPr marL="548640" indent="-411480" eaLnBrk="1" fontAlgn="auto" hangingPunct="1">
              <a:lnSpc>
                <a:spcPct val="90000"/>
              </a:lnSpc>
              <a:spcAft>
                <a:spcPts val="0"/>
              </a:spcAft>
              <a:buClr>
                <a:schemeClr val="tx1">
                  <a:shade val="95000"/>
                </a:schemeClr>
              </a:buClr>
              <a:buFont typeface="Wingdings 2"/>
              <a:buChar char=""/>
              <a:defRPr/>
            </a:pPr>
            <a:r>
              <a:rPr lang="tr-TR" sz="2400" dirty="0"/>
              <a:t>Stres, hayatın bir gerçeğidir. Ama stres genellikle olumsuz bir şey olarak düşünülür.</a:t>
            </a:r>
          </a:p>
          <a:p>
            <a:pPr marL="548640" indent="-411480" eaLnBrk="1" fontAlgn="auto" hangingPunct="1">
              <a:lnSpc>
                <a:spcPct val="90000"/>
              </a:lnSpc>
              <a:spcAft>
                <a:spcPts val="0"/>
              </a:spcAft>
              <a:buClr>
                <a:schemeClr val="tx1">
                  <a:shade val="95000"/>
                </a:schemeClr>
              </a:buClr>
              <a:buFont typeface="Wingdings" pitchFamily="2" charset="2"/>
              <a:buNone/>
              <a:defRPr/>
            </a:pPr>
            <a:endParaRPr lang="tr-TR" sz="2400" dirty="0"/>
          </a:p>
          <a:p>
            <a:pPr marL="548640" indent="-411480" eaLnBrk="1" fontAlgn="auto" hangingPunct="1">
              <a:lnSpc>
                <a:spcPct val="90000"/>
              </a:lnSpc>
              <a:spcAft>
                <a:spcPts val="0"/>
              </a:spcAft>
              <a:buClr>
                <a:schemeClr val="tx1">
                  <a:shade val="95000"/>
                </a:schemeClr>
              </a:buClr>
              <a:buFont typeface="Wingdings 2"/>
              <a:buChar char=""/>
              <a:defRPr/>
            </a:pPr>
            <a:r>
              <a:rPr lang="tr-TR" sz="2400" dirty="0"/>
              <a:t>Aşırı stres, insanı iş göremeyecek bir duruma getirip, ciddi sorunlar da yaratabilir. </a:t>
            </a:r>
          </a:p>
          <a:p>
            <a:pPr marL="548640" indent="-411480" eaLnBrk="1" fontAlgn="auto" hangingPunct="1">
              <a:lnSpc>
                <a:spcPct val="90000"/>
              </a:lnSpc>
              <a:spcAft>
                <a:spcPts val="0"/>
              </a:spcAft>
              <a:buClr>
                <a:schemeClr val="tx1">
                  <a:shade val="95000"/>
                </a:schemeClr>
              </a:buClr>
              <a:buFont typeface="Wingdings" pitchFamily="2" charset="2"/>
              <a:buNone/>
              <a:defRPr/>
            </a:pPr>
            <a:endParaRPr lang="tr-TR" sz="2400" dirty="0"/>
          </a:p>
          <a:p>
            <a:pPr marL="548640" indent="-411480" eaLnBrk="1" fontAlgn="auto" hangingPunct="1">
              <a:lnSpc>
                <a:spcPct val="90000"/>
              </a:lnSpc>
              <a:spcAft>
                <a:spcPts val="0"/>
              </a:spcAft>
              <a:buClr>
                <a:schemeClr val="tx1">
                  <a:shade val="95000"/>
                </a:schemeClr>
              </a:buClr>
              <a:buFont typeface="Wingdings 2"/>
              <a:buChar char=""/>
              <a:defRPr/>
            </a:pPr>
            <a:r>
              <a:rPr lang="tr-TR" sz="2400" dirty="0"/>
              <a:t>Ancak stresin olumlu bir yanı da vardır. Herkes için değişebilen ama belirli dozda stres, varoluşun olumlu bir özelliğidir ve etkili bir işleyiş için gereklidir. Bu tür stres organizmada fiziksel ve ruhsal gelişmelere, büyümeye ve olgunlaşmaya yol açar. </a:t>
            </a:r>
          </a:p>
        </p:txBody>
      </p:sp>
      <p:grpSp>
        <p:nvGrpSpPr>
          <p:cNvPr id="11267" name="10 Grup"/>
          <p:cNvGrpSpPr>
            <a:grpSpLocks/>
          </p:cNvGrpSpPr>
          <p:nvPr/>
        </p:nvGrpSpPr>
        <p:grpSpPr bwMode="auto">
          <a:xfrm>
            <a:off x="8099425" y="6072188"/>
            <a:ext cx="1044575" cy="785812"/>
            <a:chOff x="7143768" y="1214422"/>
            <a:chExt cx="1114425" cy="809625"/>
          </a:xfrm>
        </p:grpSpPr>
        <p:pic>
          <p:nvPicPr>
            <p:cNvPr id="11268" name="Picture 9"/>
            <p:cNvPicPr>
              <a:picLocks noChangeAspect="1" noChangeArrowheads="1"/>
            </p:cNvPicPr>
            <p:nvPr/>
          </p:nvPicPr>
          <p:blipFill>
            <a:blip r:embed="rId2">
              <a:grayscl/>
              <a:biLevel thresh="50000"/>
              <a:extLst>
                <a:ext uri="{28A0092B-C50C-407E-A947-70E740481C1C}">
                  <a14:useLocalDpi xmlns:a14="http://schemas.microsoft.com/office/drawing/2010/main" xmlns="" val="0"/>
                </a:ext>
              </a:extLst>
            </a:blip>
            <a:srcRect/>
            <a:stretch>
              <a:fillRect/>
            </a:stretch>
          </p:blipFill>
          <p:spPr bwMode="auto">
            <a:xfrm>
              <a:off x="7143768" y="1214422"/>
              <a:ext cx="11144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5 Metin kutusu"/>
            <p:cNvSpPr txBox="1">
              <a:spLocks noChangeArrowheads="1"/>
            </p:cNvSpPr>
            <p:nvPr/>
          </p:nvSpPr>
          <p:spPr bwMode="auto">
            <a:xfrm>
              <a:off x="7500958" y="1323964"/>
              <a:ext cx="414198" cy="475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2400" b="1">
                  <a:latin typeface="Bookman Old Style" panose="02050604050505020204" pitchFamily="18" charset="0"/>
                </a:rPr>
                <a:t>7</a:t>
              </a: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516</TotalTime>
  <Words>1464</Words>
  <Application>Microsoft Office PowerPoint</Application>
  <PresentationFormat>Ekran Gösterisi (4:3)</PresentationFormat>
  <Paragraphs>308</Paragraphs>
  <Slides>42</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42</vt:i4>
      </vt:variant>
    </vt:vector>
  </HeadingPairs>
  <TitlesOfParts>
    <vt:vector size="44" baseType="lpstr">
      <vt:lpstr>Güven</vt:lpstr>
      <vt:lpstr>Document</vt:lpstr>
      <vt:lpstr>Stres, Zaman ve Para Yönetimi, Hayır demek</vt:lpstr>
      <vt:lpstr>Bu bölümde;</vt:lpstr>
      <vt:lpstr>Stres nedir?</vt:lpstr>
      <vt:lpstr>Slayt 4</vt:lpstr>
      <vt:lpstr>Stresin fiziksel ipuçları nelerdir?</vt:lpstr>
      <vt:lpstr>Stresin psikolojik ipuçları nelerdir?</vt:lpstr>
      <vt:lpstr>Slayt 7</vt:lpstr>
      <vt:lpstr>Slayt 8</vt:lpstr>
      <vt:lpstr>Slayt 9</vt:lpstr>
      <vt:lpstr>Okul içi stres etkenleri</vt:lpstr>
      <vt:lpstr>Okul dışı stres etkenleri</vt:lpstr>
      <vt:lpstr>Stresle Baş Etmede Kullanılan Sağlıksız Yöntemler</vt:lpstr>
      <vt:lpstr>Verimsiz başa çıkma stratejileri</vt:lpstr>
      <vt:lpstr>Slayt 14</vt:lpstr>
      <vt:lpstr>Slayt 15</vt:lpstr>
      <vt:lpstr>Slayt 16</vt:lpstr>
      <vt:lpstr>Slayt 17</vt:lpstr>
      <vt:lpstr>GEVŞEME TEKNİKLERİ VE YARARLARI </vt:lpstr>
      <vt:lpstr> Stresle Baş Etmede Kullanılabilecek Sağlıklı Yöntemler </vt:lpstr>
      <vt:lpstr>Stresle Baş Etmede Kullanılabilecek Sağlıklı Yöntemler</vt:lpstr>
      <vt:lpstr>Stresle Baş Etmede Kullanılabilecek Sağlıklı Yöntemler</vt:lpstr>
      <vt:lpstr>Düşünme Biçimini Değiştirme</vt:lpstr>
      <vt:lpstr>Öğrenci nasıl başa çıkabilir? Yöntemler nelerdir?</vt:lpstr>
      <vt:lpstr>Zaman Yönetimi</vt:lpstr>
      <vt:lpstr>Slayt 25</vt:lpstr>
      <vt:lpstr>Zamanı Boşa Geçirme Tuzakları</vt:lpstr>
      <vt:lpstr>ZAMAN YÖNETİMİ</vt:lpstr>
      <vt:lpstr>Öncelikleri bilmek ve sıralamak...</vt:lpstr>
      <vt:lpstr>Neden Erteliyorsunuz?</vt:lpstr>
      <vt:lpstr>Püf Noktalar</vt:lpstr>
      <vt:lpstr>Kişisel Önceliklerinizi Belirleyin !</vt:lpstr>
      <vt:lpstr>Kötü arkadaş</vt:lpstr>
      <vt:lpstr>Zaman Tuzakları</vt:lpstr>
      <vt:lpstr>Slayt 34</vt:lpstr>
      <vt:lpstr>Slayt 35</vt:lpstr>
      <vt:lpstr>HAYIR DİYEBİLMEK</vt:lpstr>
      <vt:lpstr>Neden hayır diyemiyoruz?</vt:lpstr>
      <vt:lpstr>Hayır dememenin sonuçları</vt:lpstr>
      <vt:lpstr>HAYIR, Nerede, Ne Zaman KİME NASIL SÖYLENİR. </vt:lpstr>
      <vt:lpstr>Sigara İçen Anne, Baba, Aile Bireyi, arkadaşlar, komşular, abi ve ablalara HAYIR benim yanımda içmeyin diyebilmek </vt:lpstr>
      <vt:lpstr>Vicdanında Rahatsızlık Uyandıracak Her Türlü Davranışa Hayır Diyebilmek </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pskyt</dc:creator>
  <cp:lastModifiedBy>pcc</cp:lastModifiedBy>
  <cp:revision>79</cp:revision>
  <dcterms:created xsi:type="dcterms:W3CDTF">2013-03-11T08:27:55Z</dcterms:created>
  <dcterms:modified xsi:type="dcterms:W3CDTF">2018-12-31T23:18:53Z</dcterms:modified>
</cp:coreProperties>
</file>